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0688638" cy="756285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3F74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44" autoAdjust="0"/>
    <p:restoredTop sz="90929"/>
  </p:normalViewPr>
  <p:slideViewPr>
    <p:cSldViewPr>
      <p:cViewPr varScale="1">
        <p:scale>
          <a:sx n="80" d="100"/>
          <a:sy n="80" d="100"/>
        </p:scale>
        <p:origin x="1788" y="102"/>
      </p:cViewPr>
      <p:guideLst>
        <p:guide orient="horz" pos="2382"/>
        <p:guide pos="3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6475" y="685800"/>
            <a:ext cx="48450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088F7E-4646-4375-8B92-64267A466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037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BD60CC3-4A25-46CF-9301-027D44A237E0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870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3"/>
          <p:cNvSpPr txBox="1">
            <a:spLocks/>
          </p:cNvSpPr>
          <p:nvPr userDrawn="1"/>
        </p:nvSpPr>
        <p:spPr bwMode="auto">
          <a:xfrm>
            <a:off x="375767" y="5509617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98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8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3338" y="457200"/>
            <a:ext cx="22701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6662738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27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60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43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4465638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6238" y="1981200"/>
            <a:ext cx="446722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52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 bwMode="auto">
          <a:xfrm>
            <a:off x="735807" y="6589737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68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9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75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629400"/>
            <a:ext cx="6553200" cy="838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42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xt slide2 b-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0694988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906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90852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629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Insert name of presentation on Master Slide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4600">
          <a:solidFill>
            <a:srgbClr val="423F74"/>
          </a:solidFill>
          <a:latin typeface="Verdana Bold" charset="0"/>
          <a:ea typeface="ＭＳ Ｐゴシック" charset="-128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7025" algn="l" defTabSz="1042988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825625" indent="-261938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frm=1&amp;source=images&amp;cd=&amp;cad=rja&amp;uact=8&amp;ved=0CAcQjRw&amp;url=http://moodle.bridgend.gov.uk/stroberts/mod/resource/view.php?id%3D409&amp;ei=2XQJVdWlHaac7AamwYCACw&amp;bvm=bv.88198703,d.ZGU&amp;psig=AFQjCNGcmSLswNUbNiczfgDAAkz98BpE5A&amp;ust=142676949644807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frm=1&amp;source=images&amp;cd=&amp;cad=rja&amp;uact=8&amp;ved=0CAcQjRw&amp;url=http://moodle.bridgend.gov.uk/stroberts/mod/resource/view.php?id%3D409&amp;ei=2XQJVdWlHaac7AamwYCACw&amp;bvm=bv.88198703,d.ZGU&amp;psig=AFQjCNGcmSLswNUbNiczfgDAAkz98BpE5A&amp;ust=14267694964480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9" descr="Title slide2 b-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62"/>
          <a:stretch/>
        </p:blipFill>
        <p:spPr bwMode="auto">
          <a:xfrm>
            <a:off x="16621" y="271132"/>
            <a:ext cx="9235926" cy="289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685800" y="4724400"/>
            <a:ext cx="952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en-US" sz="2800" dirty="0" smtClean="0">
                <a:solidFill>
                  <a:schemeClr val="bg1"/>
                </a:solidFill>
              </a:rPr>
              <a:t>August 2016</a:t>
            </a: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10158" y="5365601"/>
            <a:ext cx="9525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280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5" t="22306" r="29912" b="35589"/>
          <a:stretch/>
        </p:blipFill>
        <p:spPr bwMode="auto">
          <a:xfrm>
            <a:off x="8099145" y="181025"/>
            <a:ext cx="1958702" cy="2630558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9" descr="Title slide2 b-groun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40"/>
          <a:stretch/>
        </p:blipFill>
        <p:spPr bwMode="auto">
          <a:xfrm>
            <a:off x="0" y="2936543"/>
            <a:ext cx="10688638" cy="357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574425" y="5156660"/>
            <a:ext cx="95250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</a:rPr>
              <a:t>Working with Policy and Practice for Health Improvement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1744" y="6512256"/>
            <a:ext cx="7130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Dr Julie Bishop, Director of Health Improvement, Public Health Wales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Development and evaluation of the Welsh Network of Healthy School Schemes</a:t>
            </a:r>
          </a:p>
          <a:p>
            <a:r>
              <a:rPr lang="en-GB" dirty="0" smtClean="0"/>
              <a:t>Workforce Development – knowledge mobilisation</a:t>
            </a:r>
          </a:p>
          <a:p>
            <a:r>
              <a:rPr lang="en-GB" dirty="0" smtClean="0"/>
              <a:t>Population health surveillance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83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Welsh Network of Healthy School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Established and embedded within Wales</a:t>
            </a:r>
          </a:p>
          <a:p>
            <a:r>
              <a:rPr lang="en-GB" sz="3200" dirty="0" smtClean="0"/>
              <a:t>Changing policy context e.g. Successful futures; Future Generations</a:t>
            </a:r>
          </a:p>
          <a:p>
            <a:r>
              <a:rPr lang="en-GB" sz="3200" dirty="0" smtClean="0"/>
              <a:t>Changing health priorities e.g. Adverse Childhood Experiences; e-cigarettes</a:t>
            </a:r>
          </a:p>
          <a:p>
            <a:r>
              <a:rPr lang="en-GB" sz="3200" dirty="0" smtClean="0"/>
              <a:t>Demonstrating impact</a:t>
            </a:r>
          </a:p>
          <a:p>
            <a:r>
              <a:rPr lang="en-GB" sz="3200" dirty="0" smtClean="0"/>
              <a:t>Opportunity for review and refresh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66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School Health Research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School level measures help us understand </a:t>
            </a:r>
          </a:p>
          <a:p>
            <a:pPr lvl="1"/>
            <a:r>
              <a:rPr lang="en-GB" dirty="0" smtClean="0"/>
              <a:t>what makes a difference</a:t>
            </a:r>
          </a:p>
          <a:p>
            <a:pPr lvl="1"/>
            <a:r>
              <a:rPr lang="en-GB" dirty="0" smtClean="0"/>
              <a:t>Which criteria are discriminating</a:t>
            </a:r>
          </a:p>
          <a:p>
            <a:pPr lvl="1"/>
            <a:r>
              <a:rPr lang="en-GB" dirty="0" smtClean="0"/>
              <a:t>Trends and priorities</a:t>
            </a:r>
          </a:p>
          <a:p>
            <a:pPr lvl="1"/>
            <a:r>
              <a:rPr lang="en-GB" dirty="0" smtClean="0"/>
              <a:t>Areas for additional support and development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  <p:pic>
        <p:nvPicPr>
          <p:cNvPr id="5" name="Picture 2" descr="http://moodle.bridgend.gov.uk/stroberts/file.php/1/Healthy_20Schools_20Transpare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47" y="253034"/>
            <a:ext cx="221976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85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School Health Research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15" y="1837209"/>
            <a:ext cx="9085263" cy="4267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Pupil survey helps us to refine thematic areas and priorities</a:t>
            </a:r>
          </a:p>
          <a:p>
            <a:pPr lvl="1"/>
            <a:r>
              <a:rPr lang="en-GB" dirty="0" smtClean="0"/>
              <a:t>Healthy relationships not SRE</a:t>
            </a:r>
          </a:p>
          <a:p>
            <a:pPr lvl="1"/>
            <a:r>
              <a:rPr lang="en-GB" dirty="0" smtClean="0"/>
              <a:t>Separation of physical activity from food and nutrition</a:t>
            </a:r>
          </a:p>
          <a:p>
            <a:pPr lvl="1"/>
            <a:r>
              <a:rPr lang="en-GB" dirty="0" smtClean="0"/>
              <a:t>Increasing focus and priority of mental wellbeing</a:t>
            </a:r>
          </a:p>
          <a:p>
            <a:pPr lvl="1"/>
            <a:r>
              <a:rPr lang="en-GB" dirty="0" smtClean="0"/>
              <a:t>Use of new psychoactive substances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  <p:pic>
        <p:nvPicPr>
          <p:cNvPr id="5" name="Picture 2" descr="http://moodle.bridgend.gov.uk/stroberts/file.php/1/Healthy_20Schools_20Transpare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47" y="253034"/>
            <a:ext cx="221976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60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Workforce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15" y="1477169"/>
            <a:ext cx="9085263" cy="4555207"/>
          </a:xfrm>
        </p:spPr>
        <p:txBody>
          <a:bodyPr/>
          <a:lstStyle/>
          <a:p>
            <a:r>
              <a:rPr lang="en-GB" sz="2800" b="1" dirty="0" smtClean="0"/>
              <a:t>Using research evidence to influence priorities for action</a:t>
            </a:r>
          </a:p>
          <a:p>
            <a:pPr lvl="1"/>
            <a:r>
              <a:rPr lang="en-GB" sz="2400" dirty="0" smtClean="0"/>
              <a:t>Action based on needs in each school or area</a:t>
            </a:r>
          </a:p>
          <a:p>
            <a:pPr lvl="1"/>
            <a:r>
              <a:rPr lang="en-GB" sz="2400" dirty="0" smtClean="0"/>
              <a:t>Understanding trends and difference</a:t>
            </a:r>
          </a:p>
          <a:p>
            <a:r>
              <a:rPr lang="en-GB" sz="2800" b="1" dirty="0" smtClean="0"/>
              <a:t>Using research evidence to plan action </a:t>
            </a:r>
          </a:p>
          <a:p>
            <a:pPr lvl="1"/>
            <a:r>
              <a:rPr lang="en-GB" sz="2400" dirty="0" smtClean="0"/>
              <a:t>Questions to ask of interventions</a:t>
            </a:r>
          </a:p>
          <a:p>
            <a:pPr lvl="1"/>
            <a:r>
              <a:rPr lang="en-GB" sz="2400" dirty="0" smtClean="0"/>
              <a:t>Recognising innovation and promoting research</a:t>
            </a:r>
          </a:p>
          <a:p>
            <a:r>
              <a:rPr lang="en-GB" sz="2800" b="1" dirty="0" smtClean="0"/>
              <a:t>Involvement in high quality research studies</a:t>
            </a:r>
          </a:p>
          <a:p>
            <a:pPr lvl="1"/>
            <a:r>
              <a:rPr lang="en-GB" sz="2400" dirty="0" smtClean="0"/>
              <a:t>ASSIST – Frank</a:t>
            </a:r>
          </a:p>
          <a:p>
            <a:pPr lvl="1"/>
            <a:r>
              <a:rPr lang="en-GB" sz="2400" dirty="0" smtClean="0"/>
              <a:t>WISE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18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15" y="1621185"/>
            <a:ext cx="9085263" cy="4267200"/>
          </a:xfrm>
        </p:spPr>
        <p:txBody>
          <a:bodyPr/>
          <a:lstStyle/>
          <a:p>
            <a:r>
              <a:rPr lang="en-GB" dirty="0" smtClean="0"/>
              <a:t>National data to track trends in young people’s health</a:t>
            </a:r>
          </a:p>
          <a:p>
            <a:pPr lvl="1"/>
            <a:r>
              <a:rPr lang="en-GB" dirty="0" smtClean="0"/>
              <a:t>Revised Tobacco Control Action Plan</a:t>
            </a:r>
          </a:p>
          <a:p>
            <a:pPr lvl="1"/>
            <a:r>
              <a:rPr lang="en-GB" dirty="0" smtClean="0"/>
              <a:t>Physical Activity Indicators</a:t>
            </a:r>
          </a:p>
          <a:p>
            <a:pPr lvl="1"/>
            <a:r>
              <a:rPr lang="en-GB" dirty="0" smtClean="0"/>
              <a:t>Public Health Outcomes Framework</a:t>
            </a:r>
          </a:p>
          <a:p>
            <a:r>
              <a:rPr lang="en-GB" dirty="0" smtClean="0"/>
              <a:t>National data to inform new and emerging threats to health</a:t>
            </a:r>
          </a:p>
          <a:p>
            <a:pPr lvl="1"/>
            <a:r>
              <a:rPr lang="en-GB" dirty="0" smtClean="0"/>
              <a:t>E-cigs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10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7" y="1621185"/>
            <a:ext cx="9085263" cy="4267200"/>
          </a:xfrm>
        </p:spPr>
        <p:txBody>
          <a:bodyPr/>
          <a:lstStyle/>
          <a:p>
            <a:r>
              <a:rPr lang="en-GB" dirty="0" smtClean="0"/>
              <a:t>Informing local strategy and planning</a:t>
            </a:r>
          </a:p>
          <a:p>
            <a:pPr lvl="1"/>
            <a:r>
              <a:rPr lang="en-GB" dirty="0" smtClean="0"/>
              <a:t>Area based data at lower level than currently</a:t>
            </a:r>
          </a:p>
          <a:p>
            <a:pPr lvl="2"/>
            <a:r>
              <a:rPr lang="en-GB" dirty="0" smtClean="0"/>
              <a:t>Wellbeing needs assessments</a:t>
            </a:r>
          </a:p>
          <a:p>
            <a:pPr lvl="2"/>
            <a:r>
              <a:rPr lang="en-GB" dirty="0" smtClean="0"/>
              <a:t>Children’s Zones</a:t>
            </a:r>
          </a:p>
          <a:p>
            <a:pPr lvl="1"/>
            <a:r>
              <a:rPr lang="en-GB" dirty="0" smtClean="0"/>
              <a:t>Inform Directors of Public Health Reports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45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Evaluation of specific action or interventions</a:t>
            </a:r>
          </a:p>
          <a:p>
            <a:r>
              <a:rPr lang="en-GB" dirty="0" smtClean="0"/>
              <a:t>Population health surveillance across Wales</a:t>
            </a:r>
          </a:p>
          <a:p>
            <a:r>
              <a:rPr lang="en-GB" dirty="0" smtClean="0"/>
              <a:t>Links to other sources of routine 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School Health Research Network: Informing policy and influencing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732523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 Health Wales PP Presentation 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8CC63F"/>
      </a:accent2>
      <a:accent3>
        <a:srgbClr val="FFFFFF"/>
      </a:accent3>
      <a:accent4>
        <a:srgbClr val="000000"/>
      </a:accent4>
      <a:accent5>
        <a:srgbClr val="DAEDEF"/>
      </a:accent5>
      <a:accent6>
        <a:srgbClr val="7EB338"/>
      </a:accent6>
      <a:hlink>
        <a:srgbClr val="ED1C24"/>
      </a:hlink>
      <a:folHlink>
        <a:srgbClr val="000000"/>
      </a:folHlink>
    </a:clrScheme>
    <a:fontScheme name="Blank Presentation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 Health Wales PP Presentation 2</Template>
  <TotalTime>36</TotalTime>
  <Words>359</Words>
  <Application>Microsoft Office PowerPoint</Application>
  <PresentationFormat>Custom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Verdana</vt:lpstr>
      <vt:lpstr>Verdana Bold</vt:lpstr>
      <vt:lpstr>Public Health Wales PP Presentation 2</vt:lpstr>
      <vt:lpstr>Working with Policy and Practice for Health Improvement</vt:lpstr>
      <vt:lpstr>Overview</vt:lpstr>
      <vt:lpstr>Welsh Network of Healthy School Schemes</vt:lpstr>
      <vt:lpstr>Role of School Health Research Network</vt:lpstr>
      <vt:lpstr>Role of School Health Research Network</vt:lpstr>
      <vt:lpstr>Workforce Development</vt:lpstr>
      <vt:lpstr>Population Health</vt:lpstr>
      <vt:lpstr>Population Health</vt:lpstr>
      <vt:lpstr>Future Opportunities</vt:lpstr>
    </vt:vector>
  </TitlesOfParts>
  <Company>Cardiff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insrv</dc:creator>
  <cp:lastModifiedBy>Cheryl Briscombe</cp:lastModifiedBy>
  <cp:revision>6</cp:revision>
  <dcterms:created xsi:type="dcterms:W3CDTF">2016-04-27T09:01:43Z</dcterms:created>
  <dcterms:modified xsi:type="dcterms:W3CDTF">2017-03-24T11:28:50Z</dcterms:modified>
</cp:coreProperties>
</file>