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F2C51-824F-417A-A504-6105B3FB1698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04E78-16B1-4C8A-B8AA-14731F41C0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417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09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4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938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196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230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0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2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51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7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4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08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22457-CD68-4F5D-B74D-55B3535A389A}" type="datetimeFigureOut">
              <a:rPr lang="en-GB" smtClean="0"/>
              <a:t>07/06/2018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B5554-7E49-477C-B38F-F0C2C8B65E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70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xmlns="" id="{1DB7C82F-AB7E-4F0C-B829-FA1B9C41518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70B66945-4967-4040-926D-DCA44313CD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st richard gwyn catholic high scho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36" y="1101190"/>
            <a:ext cx="4047843" cy="3183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3849" y="718554"/>
            <a:ext cx="5570805" cy="3339548"/>
          </a:xfrm>
        </p:spPr>
        <p:txBody>
          <a:bodyPr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GB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St Richard Gwyn Catholic High School</a:t>
            </a:r>
            <a:br>
              <a:rPr lang="en-GB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Flintshire</a:t>
            </a:r>
            <a:endParaRPr lang="en-GB" sz="5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451124"/>
          </a:xfrm>
        </p:spPr>
        <p:txBody>
          <a:bodyPr anchor="t">
            <a:noAutofit/>
          </a:bodyPr>
          <a:lstStyle/>
          <a:p>
            <a:r>
              <a:rPr lang="en-GB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Mike Hughes</a:t>
            </a: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Health and Wellbeing Coordinator</a:t>
            </a:r>
          </a:p>
          <a:p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WellbeingSRG</a:t>
            </a:r>
            <a:endParaRPr lang="en-GB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0307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Back to 2016...our Initial Action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778" y="1825625"/>
            <a:ext cx="10704443" cy="4351338"/>
          </a:xfrm>
        </p:spPr>
        <p:txBody>
          <a:bodyPr>
            <a:normAutofit fontScale="925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Immediate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action points – sexting, legal highs and contraceptive use.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number of strategies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were looked at – reintroduce SRE into the PSE programme, modification of Health Days, close work with Flintshire’s Substance Misuse Action Team (SMAT).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Summer term – in depth meeting with SLT was planned and full action plan was to be completed.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Inspection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….praised by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Estyn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– “great to see an approach to change driven by real data.”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However….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SRG is put into Special Measures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…not because of Health and Wellbeing!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6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Forward to 2017/18….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Autumn 2017 school was removed from special measures in record time...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New Headteacher recognises value of SHRN and we undertake questionnaire with over 90% of students completing.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School is in final stage of Phase 4 of Healthy Schools Award.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released by SHRN to schools…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But what do we do now?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33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506"/>
            <a:ext cx="10515600" cy="1325563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All systems go!!!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157" y="1308790"/>
            <a:ext cx="11088756" cy="4853469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immediately shared with SLT.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Report analysed by myself and simplified using revised action plan template to make reading it easier.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Document initially shared with SLT and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PSE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Coordinator.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7716" t="21444" r="8914" b="8579"/>
          <a:stretch/>
        </p:blipFill>
        <p:spPr>
          <a:xfrm>
            <a:off x="924339" y="3359769"/>
            <a:ext cx="10429461" cy="395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87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Successes and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Improved sexting results.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Improvement in contraception message…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Improvement around bullying questions…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Concerns over healthy eating and fitness.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Concerns continue in relation to substance use and misuse (county lines is growing concern with North Wales Police).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Concerns around wellbeing and emotional health 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(increasingly a national issue).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177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262"/>
            <a:ext cx="10515600" cy="1325563"/>
          </a:xfrm>
        </p:spPr>
        <p:txBody>
          <a:bodyPr/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Where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95"/>
            <a:ext cx="10515600" cy="5118514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HoY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received copy of both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reports but importantly draft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action plan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Discussed in year team meeting and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given to myself.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Student council will undertake a review of SHRN report and complete their own action plan in summer term.</a:t>
            </a:r>
          </a:p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Final action plan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will be drawn together based upon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all feedback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Action plan and any other documentation will then go to SLT and Governors for final approval – Health and Wellbeing will become part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Whole School Development Plan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Action plan will then be fed into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Flintshire County Action Plan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completed by Claire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Sinnott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During 2018-19 action plan will be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monitored and reviewed termly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Keenly await the data from our 2019/20 SHRN survey…</a:t>
            </a:r>
          </a:p>
        </p:txBody>
      </p:sp>
    </p:spTree>
    <p:extLst>
      <p:ext uri="{BB962C8B-B14F-4D97-AF65-F5344CB8AC3E}">
        <p14:creationId xmlns:p14="http://schemas.microsoft.com/office/powerpoint/2010/main" val="45820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Professional Development and SHRN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72"/>
            <a:ext cx="10770704" cy="4351338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Being part of SHRN has given me a number of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extra opportunities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from annual events, webinars and further healthy school initiatives.</a:t>
            </a:r>
          </a:p>
          <a:p>
            <a:pPr marL="0" indent="0"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Also through the actions introduced in school, I have been able to receive funding to complete my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ILM Level 5 Senior Leadership and Management Qualification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…which is focusing on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Food and Fitness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! 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2265" y="4659765"/>
            <a:ext cx="4201550" cy="2074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818" y="4914700"/>
            <a:ext cx="4789463" cy="1564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85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459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Theme</vt:lpstr>
      <vt:lpstr>St Richard Gwyn Catholic High School Flintshire</vt:lpstr>
      <vt:lpstr>Back to 2016...our Initial Action Plan</vt:lpstr>
      <vt:lpstr>Forward to 2017/18….</vt:lpstr>
      <vt:lpstr>All systems go!!!</vt:lpstr>
      <vt:lpstr>Successes and Concerns</vt:lpstr>
      <vt:lpstr>Where next?</vt:lpstr>
      <vt:lpstr>Professional Development and SHRN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Richard Gwyn Catholic High School</dc:title>
  <dc:creator>M Hughes</dc:creator>
  <cp:lastModifiedBy>insrv</cp:lastModifiedBy>
  <cp:revision>14</cp:revision>
  <cp:lastPrinted>2018-06-06T13:41:02Z</cp:lastPrinted>
  <dcterms:created xsi:type="dcterms:W3CDTF">2018-06-06T11:37:58Z</dcterms:created>
  <dcterms:modified xsi:type="dcterms:W3CDTF">2018-06-07T13:43:14Z</dcterms:modified>
</cp:coreProperties>
</file>