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64" r:id="rId8"/>
    <p:sldId id="268" r:id="rId9"/>
    <p:sldId id="267" r:id="rId10"/>
    <p:sldId id="270" r:id="rId11"/>
    <p:sldId id="273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8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8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7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8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6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3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8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CDF5-731B-4595-9455-3A8CE1CBAF6E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53F9-0338-46B3-99E1-45060D488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1680" y="160338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JOHN BAPTIST CHURCH IN WALES </a:t>
            </a:r>
            <a:br>
              <a:rPr lang="en-GB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SCHOOL, ABERDARE</a:t>
            </a:r>
            <a:endParaRPr lang="en-GB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5290898"/>
            <a:ext cx="8064896" cy="15671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Sian Hedges</a:t>
            </a:r>
          </a:p>
          <a:p>
            <a:pPr algn="ctr"/>
            <a:r>
              <a:rPr lang="en-GB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School Coordinator</a:t>
            </a:r>
          </a:p>
          <a:p>
            <a:pPr algn="ctr"/>
            <a:r>
              <a:rPr lang="en-GB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 of PSE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Leader of Home Economics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(Food/Textiles/Child Development &amp; Health &amp; Social Care</a:t>
            </a:r>
            <a:endParaRPr lang="en-GB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https://outlook.office.com/owa/service.svc/s/GetAttachmentThumbnail?id=AAMkAGM5NjU3NGUwLWI3NGEtNDg1MC04YThkLWM5OTFjNGQzMTkwMQBGAAAAAABZd1mHpgg1Row93DgavlqRBwA6M%2BOiHx9KQoMo2phj9jAiAAAAAAEMAAA6M%2BOiHx9KQoMo2phj9jAiAAI2LncTAAABEgAQAACeLtKB05pJinv8Baks2b8%3D&amp;thumbnailType=2&amp;X-OWA-CANARY=BXGQJ8Ovf0aUUPxuZAFKwdCGIYx2YdQYjUAtNzSbrLtlTwzHi0ta_MvA2Clqnh_PbRA9rHOmsMA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0" b="15502"/>
          <a:stretch/>
        </p:blipFill>
        <p:spPr>
          <a:xfrm>
            <a:off x="2339752" y="683045"/>
            <a:ext cx="4361108" cy="461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3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0"/>
            <a:ext cx="4610707" cy="65219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733256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585046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60837"/>
            <a:ext cx="2871319" cy="38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032" y="1484784"/>
            <a:ext cx="37444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Autumn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progress for Wellbeing (Evidence for WHNSS Phase 4 Target)</a:t>
            </a:r>
          </a:p>
          <a:p>
            <a:endParaRPr lang="en-GB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</a:p>
          <a:p>
            <a:endParaRPr lang="en-GB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2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0"/>
            <a:ext cx="4610707" cy="65219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733256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585046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60837"/>
            <a:ext cx="2871319" cy="38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032" y="1484784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5025752" y="1506715"/>
            <a:ext cx="3600400" cy="42963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Interpreting &amp; using data</a:t>
            </a:r>
          </a:p>
          <a:p>
            <a:pPr marL="0" indent="0">
              <a:buNone/>
            </a:pPr>
            <a:endParaRPr lang="en-GB" sz="3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Welsh Bac</a:t>
            </a: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&amp; Social Care</a:t>
            </a: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 lessons</a:t>
            </a: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Numeracy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354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0"/>
            <a:ext cx="4610707" cy="65219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733256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585046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60837"/>
            <a:ext cx="2871319" cy="38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032" y="1484784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932040" y="1495698"/>
            <a:ext cx="3600400" cy="42963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SCHOOL EVENTS</a:t>
            </a:r>
          </a:p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Eating week</a:t>
            </a:r>
          </a:p>
          <a:p>
            <a:pPr algn="ctr"/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16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June 2017</a:t>
            </a:r>
          </a:p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 Bullying week</a:t>
            </a:r>
          </a:p>
          <a:p>
            <a:pPr algn="ctr"/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17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 2017</a:t>
            </a:r>
          </a:p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Safety day</a:t>
            </a:r>
          </a:p>
          <a:p>
            <a:pPr algn="ctr"/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 February 6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</a:p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School Breakfast week</a:t>
            </a:r>
          </a:p>
          <a:p>
            <a:pPr algn="ctr"/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2018</a:t>
            </a:r>
          </a:p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STOPTOBER</a:t>
            </a:r>
            <a:endParaRPr lang="en-GB" sz="19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19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smoking day</a:t>
            </a:r>
          </a:p>
          <a:p>
            <a:pPr algn="ctr"/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 March 14</a:t>
            </a:r>
            <a:r>
              <a:rPr lang="en-GB" sz="19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66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92460" y="298605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WHNSS PHASE 3 TARGET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Health Research Network Survey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32" y="116632"/>
            <a:ext cx="4615517" cy="652872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841094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768" y="5685212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994" y="2276872"/>
            <a:ext cx="2256232" cy="300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76056" y="1844824"/>
            <a:ext cx="31599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Revise PSE schemes of work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 planning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Pupils perspective</a:t>
            </a:r>
            <a:endParaRPr lang="en-GB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7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7504" y="332656"/>
            <a:ext cx="4032448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15" y="116632"/>
            <a:ext cx="4765847" cy="674136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737450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807" y="5589240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7571"/>
            <a:ext cx="2736304" cy="364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02382" y="1758715"/>
            <a:ext cx="35200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Powerpoints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staff &amp; pupils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 for parents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aily reports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7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6348" y="260648"/>
            <a:ext cx="4186808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809" y="0"/>
            <a:ext cx="4740053" cy="670488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05264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657054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736304" cy="364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88024" y="1363489"/>
            <a:ext cx="3159973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groups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Male/female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average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know facts?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0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0344" y="26064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11" y="-39245"/>
            <a:ext cx="4876045" cy="689724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46" y="5719381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661248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736304" cy="364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1598938"/>
            <a:ext cx="31599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 &amp; vegetables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drinks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Sugary soft drinks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Smoking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 misuse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 &amp; Relationships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9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9512" y="260648"/>
            <a:ext cx="4258816" cy="114300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esults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94" y="116633"/>
            <a:ext cx="4685995" cy="662841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62" y="5733256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494228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33" y="1340768"/>
            <a:ext cx="2871319" cy="38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04046" y="1437427"/>
            <a:ext cx="32319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Headteacher</a:t>
            </a:r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Managers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Tutors &amp; teaching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Schools coordinator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agencies</a:t>
            </a:r>
            <a:endParaRPr lang="en-GB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0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34339" y="332656"/>
            <a:ext cx="447484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00" y="188640"/>
            <a:ext cx="4635089" cy="655640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79" y="5733256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85046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29" y="1743297"/>
            <a:ext cx="2736304" cy="364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148478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tool to measure impact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 Time in Year 7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6" t="38100" r="31162" b="21482"/>
          <a:stretch/>
        </p:blipFill>
        <p:spPr bwMode="auto">
          <a:xfrm>
            <a:off x="4572000" y="4386842"/>
            <a:ext cx="4079419" cy="171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51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1520" y="269776"/>
            <a:ext cx="3898776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01" y="188641"/>
            <a:ext cx="4635088" cy="655640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58" y="5763234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615024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58" y="1412776"/>
            <a:ext cx="2871319" cy="38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42831" y="1287655"/>
            <a:ext cx="3528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WNHSS </a:t>
            </a:r>
          </a:p>
          <a:p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4 target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Wellbeing of staff &amp; pupils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 planning, revising schemes of work</a:t>
            </a:r>
          </a:p>
          <a:p>
            <a:endParaRPr lang="en-GB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 Time</a:t>
            </a:r>
          </a:p>
        </p:txBody>
      </p:sp>
    </p:spTree>
    <p:extLst>
      <p:ext uri="{BB962C8B-B14F-4D97-AF65-F5344CB8AC3E}">
        <p14:creationId xmlns:p14="http://schemas.microsoft.com/office/powerpoint/2010/main" val="172318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for</a:t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2016/17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01491"/>
            <a:ext cx="4584183" cy="648440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37" y="5805264"/>
            <a:ext cx="1199502" cy="663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657054"/>
            <a:ext cx="960144" cy="960144"/>
          </a:xfrm>
          <a:prstGeom prst="rect">
            <a:avLst/>
          </a:prstGeom>
        </p:spPr>
      </p:pic>
      <p:pic>
        <p:nvPicPr>
          <p:cNvPr id="2050" name="Picture 2" descr="Image result for school health research netwo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736304" cy="364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04047" y="1916832"/>
            <a:ext cx="32319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drinks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Sugary drinks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Bullying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 bullying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Sexting</a:t>
            </a:r>
            <a:endParaRPr lang="en-GB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24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239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ST JOHN BAPTIST CHURCH IN WALES  HIGH SCHOOL, ABERDARE</vt:lpstr>
      <vt:lpstr>PowerPoint Presentation</vt:lpstr>
      <vt:lpstr>Organisation</vt:lpstr>
      <vt:lpstr>Results</vt:lpstr>
      <vt:lpstr>Results  </vt:lpstr>
      <vt:lpstr>Results</vt:lpstr>
      <vt:lpstr>Results</vt:lpstr>
      <vt:lpstr>Impact</vt:lpstr>
      <vt:lpstr>Focus for 2016/17</vt:lpstr>
      <vt:lpstr>Moving forward</vt:lpstr>
      <vt:lpstr>Moving forward</vt:lpstr>
      <vt:lpstr>Moving forward</vt:lpstr>
    </vt:vector>
  </TitlesOfParts>
  <Company>St John Baptist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 Hedges</dc:creator>
  <cp:lastModifiedBy>insrv</cp:lastModifiedBy>
  <cp:revision>20</cp:revision>
  <dcterms:created xsi:type="dcterms:W3CDTF">2017-03-02T14:16:29Z</dcterms:created>
  <dcterms:modified xsi:type="dcterms:W3CDTF">2017-06-14T10:46:47Z</dcterms:modified>
</cp:coreProperties>
</file>