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75" r:id="rId2"/>
    <p:sldId id="500" r:id="rId3"/>
    <p:sldId id="501" r:id="rId4"/>
    <p:sldId id="504" r:id="rId5"/>
    <p:sldId id="497" r:id="rId6"/>
    <p:sldId id="502" r:id="rId7"/>
    <p:sldId id="503" r:id="rId8"/>
    <p:sldId id="34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CCFA1-30AF-4730-B40C-2C17E561B630}" v="6" dt="2022-01-20T17:04:11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Davies" userId="7708146a-5a90-490d-a8a7-7e9145d9b726" providerId="ADAL" clId="{630CCFA1-30AF-4730-B40C-2C17E561B630}"/>
    <pc:docChg chg="custSel modSld">
      <pc:chgData name="Matthew Davies" userId="7708146a-5a90-490d-a8a7-7e9145d9b726" providerId="ADAL" clId="{630CCFA1-30AF-4730-B40C-2C17E561B630}" dt="2022-01-20T17:30:17.260" v="48" actId="20577"/>
      <pc:docMkLst>
        <pc:docMk/>
      </pc:docMkLst>
      <pc:sldChg chg="modSp mod">
        <pc:chgData name="Matthew Davies" userId="7708146a-5a90-490d-a8a7-7e9145d9b726" providerId="ADAL" clId="{630CCFA1-30AF-4730-B40C-2C17E561B630}" dt="2022-01-20T17:05:52.082" v="39" actId="14100"/>
        <pc:sldMkLst>
          <pc:docMk/>
          <pc:sldMk cId="0" sldId="342"/>
        </pc:sldMkLst>
        <pc:spChg chg="mod">
          <ac:chgData name="Matthew Davies" userId="7708146a-5a90-490d-a8a7-7e9145d9b726" providerId="ADAL" clId="{630CCFA1-30AF-4730-B40C-2C17E561B630}" dt="2022-01-20T17:05:52.082" v="39" actId="14100"/>
          <ac:spMkLst>
            <pc:docMk/>
            <pc:sldMk cId="0" sldId="342"/>
            <ac:spMk id="6147" creationId="{B89E424E-084C-45E6-982D-93936F31160A}"/>
          </ac:spMkLst>
        </pc:spChg>
      </pc:sldChg>
      <pc:sldChg chg="modSp mod">
        <pc:chgData name="Matthew Davies" userId="7708146a-5a90-490d-a8a7-7e9145d9b726" providerId="ADAL" clId="{630CCFA1-30AF-4730-B40C-2C17E561B630}" dt="2022-01-20T17:04:37.924" v="27" actId="20577"/>
        <pc:sldMkLst>
          <pc:docMk/>
          <pc:sldMk cId="0" sldId="497"/>
        </pc:sldMkLst>
        <pc:spChg chg="mod">
          <ac:chgData name="Matthew Davies" userId="7708146a-5a90-490d-a8a7-7e9145d9b726" providerId="ADAL" clId="{630CCFA1-30AF-4730-B40C-2C17E561B630}" dt="2022-01-20T17:04:37.924" v="27" actId="20577"/>
          <ac:spMkLst>
            <pc:docMk/>
            <pc:sldMk cId="0" sldId="497"/>
            <ac:spMk id="14339" creationId="{3402F904-8C87-401C-8F4C-F9AE86ED2B36}"/>
          </ac:spMkLst>
        </pc:spChg>
      </pc:sldChg>
      <pc:sldChg chg="modSp mod">
        <pc:chgData name="Matthew Davies" userId="7708146a-5a90-490d-a8a7-7e9145d9b726" providerId="ADAL" clId="{630CCFA1-30AF-4730-B40C-2C17E561B630}" dt="2022-01-20T17:03:24.585" v="15" actId="20577"/>
        <pc:sldMkLst>
          <pc:docMk/>
          <pc:sldMk cId="0" sldId="500"/>
        </pc:sldMkLst>
        <pc:spChg chg="mod">
          <ac:chgData name="Matthew Davies" userId="7708146a-5a90-490d-a8a7-7e9145d9b726" providerId="ADAL" clId="{630CCFA1-30AF-4730-B40C-2C17E561B630}" dt="2022-01-20T17:03:24.585" v="15" actId="20577"/>
          <ac:spMkLst>
            <pc:docMk/>
            <pc:sldMk cId="0" sldId="500"/>
            <ac:spMk id="2" creationId="{A4815B92-6560-4E68-83D1-4C8DE1790481}"/>
          </ac:spMkLst>
        </pc:spChg>
        <pc:spChg chg="mod">
          <ac:chgData name="Matthew Davies" userId="7708146a-5a90-490d-a8a7-7e9145d9b726" providerId="ADAL" clId="{630CCFA1-30AF-4730-B40C-2C17E561B630}" dt="2022-01-20T17:03:00.119" v="13" actId="1076"/>
          <ac:spMkLst>
            <pc:docMk/>
            <pc:sldMk cId="0" sldId="500"/>
            <ac:spMk id="6147" creationId="{37C52D18-8916-4147-B088-F010432E6649}"/>
          </ac:spMkLst>
        </pc:spChg>
      </pc:sldChg>
      <pc:sldChg chg="modSp mod">
        <pc:chgData name="Matthew Davies" userId="7708146a-5a90-490d-a8a7-7e9145d9b726" providerId="ADAL" clId="{630CCFA1-30AF-4730-B40C-2C17E561B630}" dt="2022-01-20T17:30:17.260" v="48" actId="20577"/>
        <pc:sldMkLst>
          <pc:docMk/>
          <pc:sldMk cId="0" sldId="501"/>
        </pc:sldMkLst>
        <pc:spChg chg="mod">
          <ac:chgData name="Matthew Davies" userId="7708146a-5a90-490d-a8a7-7e9145d9b726" providerId="ADAL" clId="{630CCFA1-30AF-4730-B40C-2C17E561B630}" dt="2022-01-20T17:30:17.260" v="48" actId="20577"/>
          <ac:spMkLst>
            <pc:docMk/>
            <pc:sldMk cId="0" sldId="501"/>
            <ac:spMk id="5" creationId="{B02FB8F3-11AA-46D2-BFDE-5C20843EFFC5}"/>
          </ac:spMkLst>
        </pc:spChg>
        <pc:spChg chg="mod">
          <ac:chgData name="Matthew Davies" userId="7708146a-5a90-490d-a8a7-7e9145d9b726" providerId="ADAL" clId="{630CCFA1-30AF-4730-B40C-2C17E561B630}" dt="2022-01-20T17:03:50.287" v="17" actId="1076"/>
          <ac:spMkLst>
            <pc:docMk/>
            <pc:sldMk cId="0" sldId="501"/>
            <ac:spMk id="8195" creationId="{CE4FF615-892F-4EFD-BB90-6A1A96A94DD2}"/>
          </ac:spMkLst>
        </pc:spChg>
        <pc:spChg chg="mod">
          <ac:chgData name="Matthew Davies" userId="7708146a-5a90-490d-a8a7-7e9145d9b726" providerId="ADAL" clId="{630CCFA1-30AF-4730-B40C-2C17E561B630}" dt="2022-01-20T17:03:54.296" v="18" actId="1076"/>
          <ac:spMkLst>
            <pc:docMk/>
            <pc:sldMk cId="0" sldId="501"/>
            <ac:spMk id="8197" creationId="{F1E2897E-8B97-4F0F-8399-BA73CB37C704}"/>
          </ac:spMkLst>
        </pc:spChg>
        <pc:picChg chg="mod">
          <ac:chgData name="Matthew Davies" userId="7708146a-5a90-490d-a8a7-7e9145d9b726" providerId="ADAL" clId="{630CCFA1-30AF-4730-B40C-2C17E561B630}" dt="2022-01-20T17:03:44.200" v="16" actId="1076"/>
          <ac:picMkLst>
            <pc:docMk/>
            <pc:sldMk cId="0" sldId="501"/>
            <ac:picMk id="8" creationId="{02DF1B8E-28EA-4814-8CFF-0A52529F584F}"/>
          </ac:picMkLst>
        </pc:picChg>
        <pc:picChg chg="mod">
          <ac:chgData name="Matthew Davies" userId="7708146a-5a90-490d-a8a7-7e9145d9b726" providerId="ADAL" clId="{630CCFA1-30AF-4730-B40C-2C17E561B630}" dt="2022-01-20T17:04:11.300" v="20" actId="1076"/>
          <ac:picMkLst>
            <pc:docMk/>
            <pc:sldMk cId="0" sldId="501"/>
            <ac:picMk id="8196" creationId="{FEA0C68B-B7F6-4088-AF81-E65704B92379}"/>
          </ac:picMkLst>
        </pc:picChg>
      </pc:sldChg>
      <pc:sldChg chg="modSp mod">
        <pc:chgData name="Matthew Davies" userId="7708146a-5a90-490d-a8a7-7e9145d9b726" providerId="ADAL" clId="{630CCFA1-30AF-4730-B40C-2C17E561B630}" dt="2022-01-20T17:05:22.707" v="32" actId="1076"/>
        <pc:sldMkLst>
          <pc:docMk/>
          <pc:sldMk cId="0" sldId="502"/>
        </pc:sldMkLst>
        <pc:spChg chg="mod">
          <ac:chgData name="Matthew Davies" userId="7708146a-5a90-490d-a8a7-7e9145d9b726" providerId="ADAL" clId="{630CCFA1-30AF-4730-B40C-2C17E561B630}" dt="2022-01-20T17:05:05.630" v="31" actId="14100"/>
          <ac:spMkLst>
            <pc:docMk/>
            <pc:sldMk cId="0" sldId="502"/>
            <ac:spMk id="6" creationId="{D92B16FC-4DAD-4E94-82BF-9CB76B3FE27E}"/>
          </ac:spMkLst>
        </pc:spChg>
        <pc:spChg chg="mod">
          <ac:chgData name="Matthew Davies" userId="7708146a-5a90-490d-a8a7-7e9145d9b726" providerId="ADAL" clId="{630CCFA1-30AF-4730-B40C-2C17E561B630}" dt="2022-01-20T17:05:22.707" v="32" actId="1076"/>
          <ac:spMkLst>
            <pc:docMk/>
            <pc:sldMk cId="0" sldId="502"/>
            <ac:spMk id="16387" creationId="{DC5BEE24-255F-4812-A6CC-D1A354DE8821}"/>
          </ac:spMkLst>
        </pc:spChg>
      </pc:sldChg>
      <pc:sldChg chg="modSp mod">
        <pc:chgData name="Matthew Davies" userId="7708146a-5a90-490d-a8a7-7e9145d9b726" providerId="ADAL" clId="{630CCFA1-30AF-4730-B40C-2C17E561B630}" dt="2022-01-20T17:05:44.674" v="37" actId="1076"/>
        <pc:sldMkLst>
          <pc:docMk/>
          <pc:sldMk cId="0" sldId="503"/>
        </pc:sldMkLst>
        <pc:spChg chg="mod">
          <ac:chgData name="Matthew Davies" userId="7708146a-5a90-490d-a8a7-7e9145d9b726" providerId="ADAL" clId="{630CCFA1-30AF-4730-B40C-2C17E561B630}" dt="2022-01-20T17:05:39.891" v="36" actId="1076"/>
          <ac:spMkLst>
            <pc:docMk/>
            <pc:sldMk cId="0" sldId="503"/>
            <ac:spMk id="6" creationId="{DBC2C6DC-BE10-4B1E-B39D-D7B20CCA95C6}"/>
          </ac:spMkLst>
        </pc:spChg>
        <pc:spChg chg="mod">
          <ac:chgData name="Matthew Davies" userId="7708146a-5a90-490d-a8a7-7e9145d9b726" providerId="ADAL" clId="{630CCFA1-30AF-4730-B40C-2C17E561B630}" dt="2022-01-20T17:05:44.674" v="37" actId="1076"/>
          <ac:spMkLst>
            <pc:docMk/>
            <pc:sldMk cId="0" sldId="503"/>
            <ac:spMk id="18435" creationId="{DAC96E13-AE06-4B9C-B940-579B4B4DC3A0}"/>
          </ac:spMkLst>
        </pc:spChg>
      </pc:sldChg>
      <pc:sldChg chg="modSp mod">
        <pc:chgData name="Matthew Davies" userId="7708146a-5a90-490d-a8a7-7e9145d9b726" providerId="ADAL" clId="{630CCFA1-30AF-4730-B40C-2C17E561B630}" dt="2022-01-20T17:04:23.318" v="23" actId="1076"/>
        <pc:sldMkLst>
          <pc:docMk/>
          <pc:sldMk cId="0" sldId="504"/>
        </pc:sldMkLst>
        <pc:spChg chg="mod">
          <ac:chgData name="Matthew Davies" userId="7708146a-5a90-490d-a8a7-7e9145d9b726" providerId="ADAL" clId="{630CCFA1-30AF-4730-B40C-2C17E561B630}" dt="2022-01-20T17:04:23.318" v="23" actId="1076"/>
          <ac:spMkLst>
            <pc:docMk/>
            <pc:sldMk cId="0" sldId="504"/>
            <ac:spMk id="6" creationId="{EE14C8E6-4FE7-482D-AA4F-5F8F4676A1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A9C3-E89A-4130-A1D3-CB2D1E6B4573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18AD2-E244-4DAE-A1E0-D2CDBA23A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5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245D1D7C-A877-467F-93B9-86C6E4C5A9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D7B9CD45-0D27-4EAB-9E49-F44F0D9660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86928D9-CCB5-4345-A463-7D8C69BE15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6125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7763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692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924B96-F67B-4200-B076-DE7D5657CD8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D7C9EDC-EFD2-4295-9858-995BA3531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D2AFAF9-4319-4458-AD8D-84D0C93809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27874FE-EAA6-452F-81D8-04423CF496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CCC863-7C8D-4042-B761-1463DDBD5AF6}" type="slidenum">
              <a:rPr lang="en-GB" altLang="en-US" smtClean="0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7A5E918-4898-44A5-A458-03EC3DD4B1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744F5CBC-1A78-4F1B-A5AE-9512042CDB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Arial" panose="020B0604020202020204" pitchFamily="34" charset="0"/>
              </a:rPr>
              <a:t>Add te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79A90100-F1AE-492B-BB35-3B84CB8907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41BD0A-4F13-45F7-8E12-7E4299EE3AA3}" type="slidenum">
              <a:rPr lang="en-GB" altLang="en-US" smtClean="0">
                <a:solidFill>
                  <a:srgbClr val="000000"/>
                </a:solidFill>
              </a:rPr>
              <a:pPr/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3483DB0E-330A-4E63-9808-646F404BDB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055DCCF-16F2-4DF6-A81F-E1CAAC5932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6DB6862-80FE-4EAC-8A01-FABB8ABC38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503E133-3D0B-4345-9212-27E5392B80CD}" type="slidenum">
              <a:rPr lang="en-GB" altLang="en-US" smtClean="0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DE7C5086-BEF6-4E87-B5B8-5F20B92C0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C627AF4-FB06-422B-8904-BE8C4F1F13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49966277-AB4A-4F83-B02D-47EA57428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951238-34A3-4DB3-A3FF-F6975ACE48C3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F459126-6B0F-47E5-824A-EE308BB4D1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6858531-A9BC-4846-9FDE-F79D33DF0E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AEC69556-14D0-4497-B510-1B25EB3301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B77BD0-1989-4077-89A6-9467EAED3A59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EA0BEE9-D126-4C01-B1FF-82B27366FB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D47FC6D-B9E1-4AAB-8364-747F787928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2BCE0190-D89D-4F72-81DB-6176DB57A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3DAEC60-CAA9-481A-AFA1-7FD8E1A8EFB4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60EB8900-68CF-4399-9E4F-4E6B3EC9FA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8E376E3-95F7-4E6D-A27B-AB8A9391A1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04EC953-2F42-4AF7-BF61-1B25F64694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9C6859-5539-4355-B448-28E1142C13F2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B1796-B618-49B5-99DE-ECD71D5CA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F1D8B-9538-4556-A61C-618BBC285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AB2D-DC08-4E92-A90C-2DF8CA97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0E98D-2AE7-48F2-8DAB-32CCF72C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8E227-69BD-4F56-9FFF-5D3D631E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6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FAC3-46DD-45EC-81B8-4C09F5B3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A29DA-4317-4D02-B59F-994E9FD91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5A21C-AF73-44C0-8678-0619CB4D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8191-17BA-4588-ACC4-0733C36D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FC658-3CED-47AC-8888-63338E12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3BAB8-BF98-4F73-8F30-F73AFA5DB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12936-BBA0-4E42-B8A5-42D2DC6C6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5A0F-B9CD-4817-A4B4-0A49B959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EADDE-93F6-4ADF-81EE-3CF24BF6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524C6-82DF-4156-9F90-9BC0376C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8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0C5B-1A8A-4542-B67C-EC4B28A60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5A733-D737-45F4-A156-BC97E39D9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6689D-B35C-4754-9D14-07980125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35FB8-1CA9-4FFB-8A76-7A65FA8D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E410A-BB61-4B96-9511-E689B497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0821-F900-4252-B584-29DB3156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45A07-BB64-468B-855C-598EF104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35912-5340-449A-940C-2DC97E23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4B48E-E7CD-43E5-A6F7-F855E971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21DD0-8CE3-4041-B22F-A25D4E97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360C-6CBF-4BF2-8CA0-2BA11B6E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1EC48-511E-47F0-AF8D-ACBBE7181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0E000-B668-41E9-8937-AEA421C42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E930C-02FF-4A60-9CFF-80EF2B6D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546C9-6259-4283-8BFA-2029249F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7AB20-0C0E-4DC1-8E68-B2309C9F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6932-4E6D-44F2-8659-5E08E7D1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CFDDD-9AB6-4B4E-890B-B4CE9B1E6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1E095-4780-43AF-B7CC-79A42481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F9A7D-5E95-4EFD-848C-5FA3C42166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759A7-AC9A-4F47-9CF6-0D46A3717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A2DE2-882D-4451-B4AD-620E7BE7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8B147-6729-4DC7-8543-9024BA23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69869-61C2-4588-A0AA-FFA19319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3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1F62-6235-4FC5-9479-94F3211D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D4D7F-314F-4258-8E50-B9691F75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1DB9D-52D8-4189-9CC8-2263CBF6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0927D-69F1-453C-A815-8C73C969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0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C2593-DAEC-41A5-BE5E-07A81507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5924A-A1A6-4D47-8DFD-3B4CFAFE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4459F-BC15-4BBC-8E33-22153CE8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7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2993-CDF1-41FC-BA98-F5A998EA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2485F-DCCF-4A69-B7D4-6D8833CF8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B1738-7803-4446-BBD5-31BEE6649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D9825-D86A-4E42-B31D-2D580BC8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D94C8-B4D0-4D82-9E6F-4AE982B3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F0456-FF8D-4322-93FB-011B2F11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86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B484-50E2-414E-9F73-677497A0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5692D-0AE0-4DC3-AE9E-244BA46CB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D99BC-97A1-4987-B9CA-E5A49C873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D0208-666A-4002-926A-4BE56361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1AA1D-2754-4499-B974-D482BBA4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C01E2-53B6-4185-BE44-FBB505FE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C8DD1-6BC0-4C18-807F-3A3E8EB1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AF7AB-D826-4FDC-86A3-B8C06AEFC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CF7E3-56E9-4123-B56E-586859C3C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28FE-49D8-42AC-BAE5-3B3EDF5E1C87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8B83-80C3-4F31-B941-C6B4BB4CE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B3B3-430B-403E-8D3A-D60A557C2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4DFA-15AD-4E41-B8A0-434F0E3D7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hrn.org.uk/events/summer-events-2021/&#160;" TargetMode="External"/><Relationship Id="rId4" Type="http://schemas.openxmlformats.org/officeDocument/2006/relationships/hyperlink" Target="https://www.estyn.llyw.cymru/system/files/2021-08/Healthy%2520and%2520Happy%2520report%2520Cy_0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youtube.com/watch?v=jIcW4FlIoM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rn.org.uk/cy/gwebinarau/" TargetMode="External"/><Relationship Id="rId5" Type="http://schemas.openxmlformats.org/officeDocument/2006/relationships/hyperlink" Target="https://www.shrn.org.uk/cy/briffiau-ymchwil/" TargetMode="External"/><Relationship Id="rId4" Type="http://schemas.openxmlformats.org/officeDocument/2006/relationships/hyperlink" Target="https://www.shrn.org.uk/cy/data-cenedlaetho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hrn@cardiff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shrn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010D9812-016E-46F0-90C0-2D5E60FA6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4" y="190500"/>
            <a:ext cx="1709737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>
            <a:extLst>
              <a:ext uri="{FF2B5EF4-FFF2-40B4-BE49-F238E27FC236}">
                <a16:creationId xmlns:a16="http://schemas.microsoft.com/office/drawing/2014/main" id="{4CD835DA-CC51-4D5F-94E9-864AA0AF02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5951538"/>
            <a:ext cx="6353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>
            <a:extLst>
              <a:ext uri="{FF2B5EF4-FFF2-40B4-BE49-F238E27FC236}">
                <a16:creationId xmlns:a16="http://schemas.microsoft.com/office/drawing/2014/main" id="{73199AA0-27D9-49E5-904E-2B76E55C77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825" y="5805488"/>
            <a:ext cx="12573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2">
            <a:extLst>
              <a:ext uri="{FF2B5EF4-FFF2-40B4-BE49-F238E27FC236}">
                <a16:creationId xmlns:a16="http://schemas.microsoft.com/office/drawing/2014/main" id="{61005ABD-1734-4499-83A6-91BF91824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3062289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 dirty="0" err="1">
                <a:solidFill>
                  <a:srgbClr val="0070C0"/>
                </a:solidFill>
                <a:cs typeface="Calibri" panose="020F0502020204030204" pitchFamily="34" charset="0"/>
              </a:rPr>
              <a:t>Holiadur</a:t>
            </a:r>
            <a:r>
              <a:rPr lang="en-GB" altLang="en-US" sz="4000" b="1" dirty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r>
              <a:rPr lang="en-GB" altLang="en-US" sz="4000" b="1" dirty="0" err="1">
                <a:solidFill>
                  <a:srgbClr val="0070C0"/>
                </a:solidFill>
                <a:cs typeface="Calibri" panose="020F0502020204030204" pitchFamily="34" charset="0"/>
              </a:rPr>
              <a:t>Amgylchedd</a:t>
            </a:r>
            <a:r>
              <a:rPr lang="en-GB" altLang="en-US" sz="4000" b="1" dirty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r>
              <a:rPr lang="en-GB" altLang="en-US" sz="4000" b="1" dirty="0" err="1">
                <a:solidFill>
                  <a:srgbClr val="0070C0"/>
                </a:solidFill>
                <a:cs typeface="Calibri" panose="020F0502020204030204" pitchFamily="34" charset="0"/>
              </a:rPr>
              <a:t>Ysgolion</a:t>
            </a:r>
            <a:endParaRPr lang="en-GB" altLang="en-US" sz="4000" b="1" dirty="0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328813-7649-42A0-B241-AA2FA575B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-39688"/>
            <a:ext cx="8713788" cy="1052513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7C52D18-8916-4147-B088-F010432E6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6" y="163928"/>
            <a:ext cx="9144000" cy="692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Beth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yw’r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HAY?</a:t>
            </a:r>
            <a:endParaRPr lang="en-GB" altLang="en-US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6354B7-FCE8-40BD-83C9-BA867DD67889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952F37E0-CBA5-4055-AD44-3A473A683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139" y="5805488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815B92-6560-4E68-83D1-4C8DE1790481}"/>
              </a:ext>
            </a:extLst>
          </p:cNvPr>
          <p:cNvSpPr txBox="1"/>
          <p:nvPr/>
        </p:nvSpPr>
        <p:spPr>
          <a:xfrm>
            <a:off x="327546" y="788988"/>
            <a:ext cx="1136858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2800" b="1" dirty="0" err="1">
                <a:solidFill>
                  <a:srgbClr val="00206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Nodweddion</a:t>
            </a:r>
            <a:r>
              <a:rPr lang="en-GB" altLang="en-US" sz="2800" b="1" dirty="0">
                <a:solidFill>
                  <a:srgbClr val="00206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GB" altLang="en-US" sz="2800" b="1" dirty="0" err="1">
                <a:solidFill>
                  <a:srgbClr val="00206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Allweddol</a:t>
            </a:r>
            <a:endParaRPr lang="en-GB" altLang="en-US" sz="2800" b="1" dirty="0">
              <a:solidFill>
                <a:srgbClr val="00206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Casglu data ar bolisïau ac arferion ar lefel ysgol</a:t>
            </a:r>
            <a:endParaRPr lang="en-GB" altLang="en-US" sz="2800" dirty="0">
              <a:solidFill>
                <a:srgbClr val="002060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I’w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gwblhau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aelod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perthnasol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o’r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Uwch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Dîm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Arweinyddiaeth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ran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ysgol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Fformat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electronig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-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bydd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yr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ysgol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yn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gallu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cadw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copi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o'r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ymatebion</a:t>
            </a:r>
            <a:endParaRPr lang="en-GB" altLang="en-US" sz="2800" dirty="0">
              <a:solidFill>
                <a:srgbClr val="002060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Yn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ymdrin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ag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ystod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o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bynciau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iechyd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emosiynol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chorfforol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ac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atodiad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ar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brofiadau</a:t>
            </a:r>
            <a:r>
              <a:rPr lang="en-GB" altLang="en-US" sz="2800" b="1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COVID-19 a </a:t>
            </a:r>
            <a:r>
              <a:rPr lang="en-GB" altLang="en-US" sz="2800" b="1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chynllunio</a:t>
            </a:r>
            <a:r>
              <a:rPr lang="en-GB" altLang="en-US" sz="2800" b="1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b="1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adferiad</a:t>
            </a:r>
            <a:r>
              <a:rPr lang="en-GB" altLang="en-US" sz="2800" b="1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sz="2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2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rhowch</a:t>
            </a:r>
            <a:r>
              <a:rPr lang="en-GB" sz="2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flaenoriaeth</a:t>
            </a:r>
            <a:r>
              <a:rPr lang="en-GB" sz="2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2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gwblhau</a:t>
            </a:r>
            <a:endParaRPr lang="en-GB" sz="2800" b="1" i="1" dirty="0">
              <a:solidFill>
                <a:srgbClr val="FF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agor rhwng </a:t>
            </a:r>
            <a:r>
              <a:rPr lang="pt-BR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Ionawr a 28 Chwefror 2022</a:t>
            </a:r>
            <a:endParaRPr lang="en-GB" sz="28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Canllawiau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ysgrifenedig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wedi'u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darparu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a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chymorth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ar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gael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gan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SHRN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a'ch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tîm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Ysgolion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Iach</a:t>
            </a:r>
            <a:r>
              <a:rPr lang="en-GB" altLang="en-US" sz="2800" dirty="0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GB" altLang="en-US" sz="2800" dirty="0" err="1">
                <a:solidFill>
                  <a:srgbClr val="002060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lleol</a:t>
            </a:r>
            <a:endParaRPr lang="en-GB" altLang="en-US" sz="2400" dirty="0"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AA9D41-D390-4276-A75D-8AEED195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-39688"/>
            <a:ext cx="8713788" cy="731838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E4FF615-892F-4EFD-BB90-6A1A96A94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98" y="58738"/>
            <a:ext cx="9144000" cy="692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Mae'n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seiliedig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Agwedd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Ysgol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Gyfan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 Iechyd</a:t>
            </a:r>
            <a:br>
              <a:rPr lang="en-GB" altLang="en-US" b="1" dirty="0">
                <a:solidFill>
                  <a:srgbClr val="66CC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FEA0C68B-B7F6-4088-AF81-E65704B92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098" y="5113794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2">
            <a:extLst>
              <a:ext uri="{FF2B5EF4-FFF2-40B4-BE49-F238E27FC236}">
                <a16:creationId xmlns:a16="http://schemas.microsoft.com/office/drawing/2014/main" id="{F1E2897E-8B97-4F0F-8399-BA73CB37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98" y="404813"/>
            <a:ext cx="884396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Ymagwedd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seiliedig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dystiolaeth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iechyd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ysgolion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fodel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Sefydliad</a:t>
            </a:r>
            <a:r>
              <a:rPr lang="en-GB" alt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Iechyd y </a:t>
            </a:r>
            <a:r>
              <a:rPr lang="en-GB" altLang="en-US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Byd</a:t>
            </a:r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2FB8F3-11AA-46D2-BFDE-5C20843EFFC5}"/>
              </a:ext>
            </a:extLst>
          </p:cNvPr>
          <p:cNvSpPr txBox="1"/>
          <p:nvPr/>
        </p:nvSpPr>
        <p:spPr>
          <a:xfrm>
            <a:off x="8040689" y="1268414"/>
            <a:ext cx="30003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002060"/>
                </a:solidFill>
              </a:rPr>
              <a:t>Ar</a:t>
            </a:r>
            <a:r>
              <a:rPr lang="en-GB" sz="2400" dirty="0">
                <a:solidFill>
                  <a:srgbClr val="002060"/>
                </a:solidFill>
              </a:rPr>
              <a:t> sail y model </a:t>
            </a:r>
            <a:r>
              <a:rPr lang="en-GB" sz="2400" dirty="0" err="1">
                <a:solidFill>
                  <a:srgbClr val="002060"/>
                </a:solidFill>
              </a:rPr>
              <a:t>Ysgolion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Iach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a'r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Ymagwedd</a:t>
            </a:r>
            <a:r>
              <a:rPr lang="en-GB" sz="2400" dirty="0">
                <a:solidFill>
                  <a:srgbClr val="002060"/>
                </a:solidFill>
              </a:rPr>
              <a:t> Ysgol </a:t>
            </a:r>
            <a:r>
              <a:rPr lang="en-GB" sz="2400" dirty="0" err="1">
                <a:solidFill>
                  <a:srgbClr val="002060"/>
                </a:solidFill>
              </a:rPr>
              <a:t>Gyfan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ar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Gyfer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 err="1">
                <a:solidFill>
                  <a:srgbClr val="002060"/>
                </a:solidFill>
              </a:rPr>
              <a:t>Llesiant</a:t>
            </a:r>
            <a:r>
              <a:rPr lang="en-GB" sz="2400" dirty="0">
                <a:solidFill>
                  <a:srgbClr val="002060"/>
                </a:solidFill>
              </a:rPr>
              <a:t> E</a:t>
            </a:r>
            <a:r>
              <a:rPr lang="en-GB" sz="2400">
                <a:solidFill>
                  <a:srgbClr val="002060"/>
                </a:solidFill>
              </a:rPr>
              <a:t>mosiynol</a:t>
            </a:r>
            <a:r>
              <a:rPr lang="en-GB" sz="2400" dirty="0">
                <a:solidFill>
                  <a:srgbClr val="002060"/>
                </a:solidFill>
              </a:rPr>
              <a:t> a </a:t>
            </a:r>
            <a:r>
              <a:rPr lang="en-GB" sz="2400" dirty="0" err="1">
                <a:solidFill>
                  <a:srgbClr val="002060"/>
                </a:solidFill>
              </a:rPr>
              <a:t>Meddyliol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02DF1B8E-28EA-4814-8CFF-0A52529F5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415"/>
            <a:ext cx="6913385" cy="568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0B9ABF-4860-438A-95B7-BAED0F2EC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-39688"/>
            <a:ext cx="8964613" cy="588963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D39760D-5F29-4F64-AADE-55795BC3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225" y="0"/>
            <a:ext cx="9144000" cy="692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Gwerth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HAY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eich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ysgol</a:t>
            </a:r>
            <a:br>
              <a:rPr lang="en-GB" altLang="en-US" b="1" dirty="0">
                <a:solidFill>
                  <a:srgbClr val="66CC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67A48D-58BF-4F87-883D-EAD6E70F2C4C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DB6C0D01-44C0-4BEC-89FA-1988299C8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139" y="5805488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4C8E6-4FE7-482D-AA4F-5F8F4676A1FA}"/>
              </a:ext>
            </a:extLst>
          </p:cNvPr>
          <p:cNvSpPr txBox="1"/>
          <p:nvPr/>
        </p:nvSpPr>
        <p:spPr>
          <a:xfrm>
            <a:off x="0" y="836752"/>
            <a:ext cx="118599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Gall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cwblhau’r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mewn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ysgol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weithredu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fel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archwiliad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mewnol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bolisïau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ac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arferion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yn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ymwneud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ag iechyd.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Eleni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gellir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cadw’r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ymatebion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roddir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i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gynorthwyo’r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defnydd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ohono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ym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mhroses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hunanarfarnu’r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 ysgol.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GB" sz="28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Campion o Estyn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gyflwyniad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digwyddiadau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haf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oedd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archwilio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gwerth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y HAY i iechyd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ysgolion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Gwnaeth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gysylltiadau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â’r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canfyddiadau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yng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nghyhoeddiad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Estyn 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‘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Iach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hapus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–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effaith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ysgol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iechyd a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lles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disgyblion</a:t>
            </a:r>
            <a:r>
              <a:rPr lang="en-GB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’</a:t>
            </a:r>
            <a:endParaRPr lang="en-GB" sz="2800" kern="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Gallwch</a:t>
            </a:r>
            <a:r>
              <a:rPr lang="en-GB" sz="28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chi </a:t>
            </a:r>
            <a:r>
              <a:rPr lang="en-GB" sz="28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</a:t>
            </a:r>
            <a:r>
              <a:rPr lang="en-GB" sz="28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wylio</a:t>
            </a:r>
            <a:r>
              <a:rPr lang="en-GB" sz="28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8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yma</a:t>
            </a:r>
            <a:r>
              <a:rPr lang="en-GB" sz="28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br>
              <a:rPr lang="en-GB" sz="2800" dirty="0">
                <a:solidFill>
                  <a:srgbClr val="0070C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800" u="sng" dirty="0">
                <a:solidFill>
                  <a:srgbClr val="0070C0"/>
                </a:solidFill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https://www.shrn.org.uk/events/summer-events-2021/ </a:t>
            </a:r>
            <a:endParaRPr lang="en-GB" altLang="en-US" sz="2800" b="1" dirty="0">
              <a:solidFill>
                <a:srgbClr val="002060"/>
              </a:solidFill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BAD1F46-0086-4BE8-8A15-0399183F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-39688"/>
            <a:ext cx="8713788" cy="1052513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402F904-8C87-401C-8F4C-F9AE86ED2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82" y="337190"/>
            <a:ext cx="11750723" cy="611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Gwerth</a:t>
            </a:r>
            <a:r>
              <a:rPr lang="en-GB" altLang="en-US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HAY </a:t>
            </a:r>
            <a:r>
              <a:rPr lang="en-GB" altLang="en-US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eich</a:t>
            </a:r>
            <a:r>
              <a:rPr lang="en-GB" altLang="en-US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ysgol</a:t>
            </a:r>
            <a:br>
              <a:rPr lang="en-GB" altLang="en-US" b="1" dirty="0">
                <a:solidFill>
                  <a:srgbClr val="66CC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altLang="en-US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altLang="en-US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Mae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eiriau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cloi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amlygu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gwerth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ysgolion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cynnal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y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ddau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arolwg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SHRN: </a:t>
            </a:r>
          </a:p>
          <a:p>
            <a:pPr marL="0" indent="0">
              <a:buNone/>
            </a:pP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Mae y HAY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roi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cyfle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ystyried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arferion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iechyd a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lles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ysgol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a’r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arolwg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myfyrwyr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fel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ffordd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ddal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llais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y </a:t>
            </a:r>
            <a:r>
              <a:rPr lang="en-GB" altLang="en-US" sz="2600" dirty="0" err="1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dysgwyr</a:t>
            </a:r>
            <a:r>
              <a:rPr lang="en-GB" altLang="en-US" sz="2600" dirty="0">
                <a:solidFill>
                  <a:srgbClr val="000066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br>
              <a:rPr lang="en-GB" altLang="en-US" sz="1800" dirty="0">
                <a:solidFill>
                  <a:srgbClr val="0000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GB" altLang="en-US" sz="1800" dirty="0">
                <a:solidFill>
                  <a:srgbClr val="0000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altLang="en-US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‘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grynhoi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mae’r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llwybr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at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welliant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iechyd a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lles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disgyblion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dechrau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trwy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ddadansoddi’n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ofalus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hyn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sy’n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digwydd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ysgol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a’r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hyn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y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mae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disgyblion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eu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hunain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ddweud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wrthym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Yna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gallwn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weithio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gyda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disgyblion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eu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rhieni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staff ac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asiantaethau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partner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eraill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fynd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i’r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afael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â’r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meysydd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i’w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b="1" i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gwella</a:t>
            </a:r>
            <a:r>
              <a:rPr lang="en-GB" altLang="en-US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……</a:t>
            </a:r>
            <a:r>
              <a:rPr lang="en-GB" altLang="en-US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</a:p>
          <a:p>
            <a:pPr marL="0" indent="0">
              <a:buNone/>
            </a:pPr>
            <a:br>
              <a:rPr lang="en-GB" altLang="en-US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altLang="en-US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Mark Campion Estyn HMI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947154-8623-4D9E-B5FB-492E5723A2FF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59F1336E-3391-4EDC-A5C1-BD7803FA4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139" y="5805488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03C08DD-92C6-466B-BEE6-9672C474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-39688"/>
            <a:ext cx="8964613" cy="588963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DC5BEE24-255F-4812-A6CC-D1A354DE8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56031" y="377970"/>
            <a:ext cx="9144000" cy="6921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Gwerth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HAY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ymchwil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iechyd a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lles</a:t>
            </a:r>
            <a:br>
              <a:rPr lang="en-GB" altLang="en-US" b="1" dirty="0">
                <a:solidFill>
                  <a:srgbClr val="66CC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7EF0CE-73F4-40C1-A33E-B693ED90E431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4B625B28-764B-4969-8FC1-6ACB266B2B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139" y="5805488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2B16FC-4DAD-4E94-82BF-9CB76B3FE27E}"/>
              </a:ext>
            </a:extLst>
          </p:cNvPr>
          <p:cNvSpPr txBox="1"/>
          <p:nvPr/>
        </p:nvSpPr>
        <p:spPr>
          <a:xfrm>
            <a:off x="220640" y="1547187"/>
            <a:ext cx="1148914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</a:rPr>
              <a:t>Mae’r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adroddiad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llawn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gyfer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adroddiad</a:t>
            </a:r>
            <a:r>
              <a:rPr lang="en-GB" sz="2800" dirty="0">
                <a:solidFill>
                  <a:srgbClr val="002060"/>
                </a:solidFill>
              </a:rPr>
              <a:t> HAY 2020 </a:t>
            </a:r>
            <a:r>
              <a:rPr lang="en-GB" sz="2800" dirty="0" err="1">
                <a:solidFill>
                  <a:srgbClr val="002060"/>
                </a:solidFill>
              </a:rPr>
              <a:t>ar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gael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ein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  <a:hlinkClick r:id="rId4"/>
              </a:rPr>
              <a:t>gwefan</a:t>
            </a:r>
            <a:endParaRPr lang="en-GB" sz="2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Mae’r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data’n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caniatáu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ymchwil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effaith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polisïau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arferion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ysgol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iechyd a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lles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pobl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ifanc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a’u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addysgol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Yna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caiff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dysgu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hwn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rannu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ysgolion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a'r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rhai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sy'n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cefnogi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trwy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SHRN: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Briffiau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ymchwil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hawdd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eu</a:t>
            </a:r>
            <a:r>
              <a:rPr lang="en-GB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deal</a:t>
            </a:r>
            <a:endParaRPr lang="en-GB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Gweminarau</a:t>
            </a:r>
            <a:endParaRPr lang="en-GB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Rhannodd Nick Page ar dîm SHRN ddata yn </a:t>
            </a:r>
            <a:r>
              <a:rPr lang="nn-NO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ein gweminar ar y HAY</a:t>
            </a:r>
            <a:endParaRPr lang="en-GB" sz="2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ADC623-461D-4D79-9CB6-FF3FFA13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-39688"/>
            <a:ext cx="8964613" cy="588963"/>
          </a:xfrm>
        </p:spPr>
        <p:txBody>
          <a:bodyPr>
            <a:normAutofit fontScale="90000"/>
          </a:bodyPr>
          <a:lstStyle/>
          <a:p>
            <a:br>
              <a:rPr lang="en-GB" altLang="en-US" sz="2800"/>
            </a:br>
            <a:br>
              <a:rPr lang="en-GB" altLang="en-US" sz="2800" b="1"/>
            </a:br>
            <a:endParaRPr lang="en-GB" altLang="en-US" sz="240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AC96E13-AE06-4B9C-B940-579B4B4DC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05907" y="272518"/>
            <a:ext cx="9144000" cy="6921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Gwerth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HAY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iechyd a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lles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yng</a:t>
            </a:r>
            <a:r>
              <a:rPr lang="en-GB" altLang="en-US" sz="2400" b="1" dirty="0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400" b="1" dirty="0" err="1">
                <a:solidFill>
                  <a:srgbClr val="00206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Nghymru</a:t>
            </a:r>
            <a:br>
              <a:rPr lang="en-GB" altLang="en-US" b="1" dirty="0">
                <a:solidFill>
                  <a:srgbClr val="66CC33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GB" altLang="en-US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96E555-0BAA-4914-926C-FED1C495FFE3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6ADA6831-4ADD-4FB9-8682-243705F57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139" y="5805488"/>
            <a:ext cx="1335087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C2C6DC-BE10-4B1E-B39D-D7B20CCA95C6}"/>
              </a:ext>
            </a:extLst>
          </p:cNvPr>
          <p:cNvSpPr txBox="1"/>
          <p:nvPr/>
        </p:nvSpPr>
        <p:spPr>
          <a:xfrm>
            <a:off x="192361" y="798774"/>
            <a:ext cx="11627891" cy="4726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gweminar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Dr Julie Bishop,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Cyfarwyddwr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Gwella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Iechyd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Iechyd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Cyhoeddus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Cymru</a:t>
            </a:r>
            <a:endParaRPr lang="en-GB" sz="28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Ystyriodd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werth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 data HAY o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fewn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y Dull Ysgol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Gyfan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thynnodd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sylw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at y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rôl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sydd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ganddo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genedlaethol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Deall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newid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dros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amser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Deall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yr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angen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am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gefnogaeth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ac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arweiniad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Deall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pa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newidiadau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i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amgylchedd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yr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ysgol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sy’n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cael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yr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effaith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fwyaf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ddeilliannau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dysgwyr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Gwerthusiad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o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strategaethau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pholisïau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cenedlaethol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lleol</a:t>
            </a:r>
            <a:endParaRPr lang="en-GB" sz="2800" dirty="0"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‘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Plymio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dwfn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’ i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lywio’r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angen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am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bolisïau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rhaglenni</a:t>
            </a:r>
            <a:r>
              <a:rPr lang="en-GB" sz="28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newydd</a:t>
            </a:r>
            <a:endParaRPr lang="en-GB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142D18B-606A-4CB5-A323-B6800F449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950" y="115889"/>
            <a:ext cx="9036050" cy="890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GB" altLang="en-US" sz="3200" b="1" dirty="0">
                <a:solidFill>
                  <a:srgbClr val="002060"/>
                </a:solidFill>
                <a:ea typeface="MS PGothic" panose="020B0600070205080204" pitchFamily="34" charset="-128"/>
              </a:rPr>
            </a:br>
            <a:br>
              <a:rPr lang="cy-GB" altLang="en-US" sz="3200" b="1" dirty="0">
                <a:solidFill>
                  <a:srgbClr val="0070C0"/>
                </a:solidFill>
                <a:ea typeface="MS PGothic" panose="020B0600070205080204" pitchFamily="34" charset="-128"/>
              </a:rPr>
            </a:br>
            <a:br>
              <a:rPr lang="en-GB" altLang="en-US" sz="3200" b="1" dirty="0">
                <a:solidFill>
                  <a:srgbClr val="002060"/>
                </a:solidFill>
                <a:ea typeface="MS PGothic" panose="020B0600070205080204" pitchFamily="34" charset="-128"/>
              </a:rPr>
            </a:br>
            <a:endParaRPr lang="en-GB" altLang="en-US" sz="3200" b="1" dirty="0">
              <a:solidFill>
                <a:schemeClr val="accent5">
                  <a:lumMod val="50000"/>
                </a:schemeClr>
              </a:solidFill>
              <a:ea typeface="MS PGothic" panose="020B0600070205080204" pitchFamily="34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9E424E-084C-45E6-982D-93936F311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842" y="0"/>
            <a:ext cx="10413242" cy="6165850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GB" altLang="en-US" sz="2600" b="1" dirty="0">
              <a:solidFill>
                <a:srgbClr val="FF000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  <a:defRPr/>
            </a:pP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oes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angen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unrhyw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wybodaeth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bellach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? </a:t>
            </a:r>
          </a:p>
          <a:p>
            <a:pPr marL="0" indent="0" algn="ctr">
              <a:buNone/>
              <a:defRPr/>
            </a:pPr>
            <a:r>
              <a:rPr lang="en-GB" altLang="en-US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Cysylltwch</a:t>
            </a:r>
            <a:r>
              <a:rPr lang="en-GB" altLang="en-US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â </a:t>
            </a:r>
            <a:r>
              <a:rPr lang="en-GB" altLang="en-US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thîm</a:t>
            </a:r>
            <a:r>
              <a:rPr lang="en-GB" altLang="en-US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y </a:t>
            </a:r>
            <a:r>
              <a:rPr lang="en-GB" altLang="en-US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Rhwydwaith</a:t>
            </a:r>
            <a:r>
              <a:rPr lang="en-GB" altLang="en-US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</a:p>
          <a:p>
            <a:pPr marL="0" indent="0" algn="ctr">
              <a:buNone/>
              <a:defRPr/>
            </a:pP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shrn@cardiff.ac.uk</a:t>
            </a: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GB" altLang="en-US" sz="2600" b="1" dirty="0">
              <a:solidFill>
                <a:srgbClr val="FF000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  <a:defRPr/>
            </a:pP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Neu </a:t>
            </a:r>
            <a:r>
              <a:rPr lang="en-GB" altLang="en-US" sz="2600" b="1" dirty="0" err="1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ewch</a:t>
            </a:r>
            <a:r>
              <a:rPr lang="en-GB" altLang="en-US" sz="2600" b="1" dirty="0">
                <a:solidFill>
                  <a:srgbClr val="0070C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i:</a:t>
            </a:r>
          </a:p>
          <a:p>
            <a:pPr marL="0" indent="0" algn="ctr">
              <a:buNone/>
              <a:defRPr/>
            </a:pP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www.shrn.org.uk</a:t>
            </a: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GB" altLang="en-US" sz="2600" b="1" dirty="0">
              <a:solidFill>
                <a:srgbClr val="FF000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  <a:defRPr/>
            </a:pPr>
            <a:endParaRPr lang="en-GB" altLang="en-US" sz="2600" b="1" dirty="0">
              <a:solidFill>
                <a:srgbClr val="FF000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  <a:defRPr/>
            </a:pPr>
            <a:r>
              <a:rPr lang="en-GB" altLang="en-US" sz="2600" b="1" dirty="0">
                <a:solidFill>
                  <a:srgbClr val="00206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Any further information required? </a:t>
            </a:r>
          </a:p>
          <a:p>
            <a:pPr marL="0" indent="0" algn="ctr">
              <a:buNone/>
              <a:defRPr/>
            </a:pPr>
            <a:r>
              <a:rPr lang="en-GB" altLang="en-US" b="1" dirty="0">
                <a:solidFill>
                  <a:srgbClr val="00206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Please contact the SHRN team: </a:t>
            </a:r>
            <a:endParaRPr lang="en-GB" altLang="en-US" dirty="0">
              <a:solidFill>
                <a:srgbClr val="002060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  <a:defRPr/>
            </a:pP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shrn@cardiff.ac.uk</a:t>
            </a: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0" indent="0" algn="ctr">
              <a:buNone/>
              <a:defRPr/>
            </a:pPr>
            <a:r>
              <a:rPr lang="en-GB" altLang="en-US" b="1" dirty="0">
                <a:solidFill>
                  <a:srgbClr val="002060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Or visit: </a:t>
            </a:r>
          </a:p>
          <a:p>
            <a:pPr marL="0" indent="0" algn="ctr">
              <a:buNone/>
              <a:defRPr/>
            </a:pP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  <a:hlinkClick r:id="rId4"/>
              </a:rPr>
              <a:t>www.shrn.org.uk</a:t>
            </a:r>
            <a:r>
              <a:rPr lang="en-GB" altLang="en-US" sz="2600" dirty="0">
                <a:solidFill>
                  <a:schemeClr val="tx2">
                    <a:lumMod val="75000"/>
                  </a:schemeClr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0" indent="0" algn="ctr">
              <a:buNone/>
              <a:defRPr/>
            </a:pPr>
            <a:endParaRPr lang="en-GB" altLang="en-US" sz="2600" dirty="0">
              <a:solidFill>
                <a:schemeClr val="tx2">
                  <a:lumMod val="75000"/>
                </a:schemeClr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600" b="1" dirty="0">
              <a:solidFill>
                <a:schemeClr val="tx2">
                  <a:lumMod val="75000"/>
                </a:schemeClr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E7477C-6B2B-40A8-AA2B-BFD2D7042668}"/>
              </a:ext>
            </a:extLst>
          </p:cNvPr>
          <p:cNvSpPr/>
          <p:nvPr/>
        </p:nvSpPr>
        <p:spPr>
          <a:xfrm>
            <a:off x="1524000" y="6165850"/>
            <a:ext cx="9144000" cy="69215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5AA5A2FF-DA02-46BF-9C2F-429F8289D3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4" y="552926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610</Words>
  <Application>Microsoft Office PowerPoint</Application>
  <PresentationFormat>Widescreen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Symbol</vt:lpstr>
      <vt:lpstr>Office Theme</vt:lpstr>
      <vt:lpstr>PowerPoint Presentation</vt:lpstr>
      <vt:lpstr>  </vt:lpstr>
      <vt:lpstr>  </vt:lpstr>
      <vt:lpstr>  </vt:lpstr>
      <vt:lpstr>  </vt:lpstr>
      <vt:lpstr>  </vt:lpstr>
      <vt:lpstr>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Davies</dc:creator>
  <cp:lastModifiedBy>Matthew Davies</cp:lastModifiedBy>
  <cp:revision>1</cp:revision>
  <dcterms:created xsi:type="dcterms:W3CDTF">2022-01-12T13:10:27Z</dcterms:created>
  <dcterms:modified xsi:type="dcterms:W3CDTF">2022-01-20T17:30:20Z</dcterms:modified>
</cp:coreProperties>
</file>