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75" r:id="rId2"/>
    <p:sldId id="500" r:id="rId3"/>
    <p:sldId id="501" r:id="rId4"/>
    <p:sldId id="504" r:id="rId5"/>
    <p:sldId id="497" r:id="rId6"/>
    <p:sldId id="502" r:id="rId7"/>
    <p:sldId id="503" r:id="rId8"/>
    <p:sldId id="34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0CCFA1-30AF-4730-B40C-2C17E561B630}" v="6" dt="2022-01-20T17:04:11.3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 Davies" userId="7708146a-5a90-490d-a8a7-7e9145d9b726" providerId="ADAL" clId="{630CCFA1-30AF-4730-B40C-2C17E561B630}"/>
    <pc:docChg chg="custSel modSld">
      <pc:chgData name="Matthew Davies" userId="7708146a-5a90-490d-a8a7-7e9145d9b726" providerId="ADAL" clId="{630CCFA1-30AF-4730-B40C-2C17E561B630}" dt="2022-01-20T17:30:17.260" v="48" actId="20577"/>
      <pc:docMkLst>
        <pc:docMk/>
      </pc:docMkLst>
      <pc:sldChg chg="modSp mod">
        <pc:chgData name="Matthew Davies" userId="7708146a-5a90-490d-a8a7-7e9145d9b726" providerId="ADAL" clId="{630CCFA1-30AF-4730-B40C-2C17E561B630}" dt="2022-01-20T17:05:52.082" v="39" actId="14100"/>
        <pc:sldMkLst>
          <pc:docMk/>
          <pc:sldMk cId="0" sldId="342"/>
        </pc:sldMkLst>
        <pc:spChg chg="mod">
          <ac:chgData name="Matthew Davies" userId="7708146a-5a90-490d-a8a7-7e9145d9b726" providerId="ADAL" clId="{630CCFA1-30AF-4730-B40C-2C17E561B630}" dt="2022-01-20T17:05:52.082" v="39" actId="14100"/>
          <ac:spMkLst>
            <pc:docMk/>
            <pc:sldMk cId="0" sldId="342"/>
            <ac:spMk id="6147" creationId="{B89E424E-084C-45E6-982D-93936F31160A}"/>
          </ac:spMkLst>
        </pc:spChg>
      </pc:sldChg>
      <pc:sldChg chg="modSp mod">
        <pc:chgData name="Matthew Davies" userId="7708146a-5a90-490d-a8a7-7e9145d9b726" providerId="ADAL" clId="{630CCFA1-30AF-4730-B40C-2C17E561B630}" dt="2022-01-20T17:04:37.924" v="27" actId="20577"/>
        <pc:sldMkLst>
          <pc:docMk/>
          <pc:sldMk cId="0" sldId="497"/>
        </pc:sldMkLst>
        <pc:spChg chg="mod">
          <ac:chgData name="Matthew Davies" userId="7708146a-5a90-490d-a8a7-7e9145d9b726" providerId="ADAL" clId="{630CCFA1-30AF-4730-B40C-2C17E561B630}" dt="2022-01-20T17:04:37.924" v="27" actId="20577"/>
          <ac:spMkLst>
            <pc:docMk/>
            <pc:sldMk cId="0" sldId="497"/>
            <ac:spMk id="14339" creationId="{3402F904-8C87-401C-8F4C-F9AE86ED2B36}"/>
          </ac:spMkLst>
        </pc:spChg>
      </pc:sldChg>
      <pc:sldChg chg="modSp mod">
        <pc:chgData name="Matthew Davies" userId="7708146a-5a90-490d-a8a7-7e9145d9b726" providerId="ADAL" clId="{630CCFA1-30AF-4730-B40C-2C17E561B630}" dt="2022-01-20T17:03:24.585" v="15" actId="20577"/>
        <pc:sldMkLst>
          <pc:docMk/>
          <pc:sldMk cId="0" sldId="500"/>
        </pc:sldMkLst>
        <pc:spChg chg="mod">
          <ac:chgData name="Matthew Davies" userId="7708146a-5a90-490d-a8a7-7e9145d9b726" providerId="ADAL" clId="{630CCFA1-30AF-4730-B40C-2C17E561B630}" dt="2022-01-20T17:03:24.585" v="15" actId="20577"/>
          <ac:spMkLst>
            <pc:docMk/>
            <pc:sldMk cId="0" sldId="500"/>
            <ac:spMk id="2" creationId="{A4815B92-6560-4E68-83D1-4C8DE1790481}"/>
          </ac:spMkLst>
        </pc:spChg>
        <pc:spChg chg="mod">
          <ac:chgData name="Matthew Davies" userId="7708146a-5a90-490d-a8a7-7e9145d9b726" providerId="ADAL" clId="{630CCFA1-30AF-4730-B40C-2C17E561B630}" dt="2022-01-20T17:03:00.119" v="13" actId="1076"/>
          <ac:spMkLst>
            <pc:docMk/>
            <pc:sldMk cId="0" sldId="500"/>
            <ac:spMk id="6147" creationId="{37C52D18-8916-4147-B088-F010432E6649}"/>
          </ac:spMkLst>
        </pc:spChg>
      </pc:sldChg>
      <pc:sldChg chg="modSp mod">
        <pc:chgData name="Matthew Davies" userId="7708146a-5a90-490d-a8a7-7e9145d9b726" providerId="ADAL" clId="{630CCFA1-30AF-4730-B40C-2C17E561B630}" dt="2022-01-20T17:30:17.260" v="48" actId="20577"/>
        <pc:sldMkLst>
          <pc:docMk/>
          <pc:sldMk cId="0" sldId="501"/>
        </pc:sldMkLst>
        <pc:spChg chg="mod">
          <ac:chgData name="Matthew Davies" userId="7708146a-5a90-490d-a8a7-7e9145d9b726" providerId="ADAL" clId="{630CCFA1-30AF-4730-B40C-2C17E561B630}" dt="2022-01-20T17:30:17.260" v="48" actId="20577"/>
          <ac:spMkLst>
            <pc:docMk/>
            <pc:sldMk cId="0" sldId="501"/>
            <ac:spMk id="5" creationId="{B02FB8F3-11AA-46D2-BFDE-5C20843EFFC5}"/>
          </ac:spMkLst>
        </pc:spChg>
        <pc:spChg chg="mod">
          <ac:chgData name="Matthew Davies" userId="7708146a-5a90-490d-a8a7-7e9145d9b726" providerId="ADAL" clId="{630CCFA1-30AF-4730-B40C-2C17E561B630}" dt="2022-01-20T17:03:50.287" v="17" actId="1076"/>
          <ac:spMkLst>
            <pc:docMk/>
            <pc:sldMk cId="0" sldId="501"/>
            <ac:spMk id="8195" creationId="{CE4FF615-892F-4EFD-BB90-6A1A96A94DD2}"/>
          </ac:spMkLst>
        </pc:spChg>
        <pc:spChg chg="mod">
          <ac:chgData name="Matthew Davies" userId="7708146a-5a90-490d-a8a7-7e9145d9b726" providerId="ADAL" clId="{630CCFA1-30AF-4730-B40C-2C17E561B630}" dt="2022-01-20T17:03:54.296" v="18" actId="1076"/>
          <ac:spMkLst>
            <pc:docMk/>
            <pc:sldMk cId="0" sldId="501"/>
            <ac:spMk id="8197" creationId="{F1E2897E-8B97-4F0F-8399-BA73CB37C704}"/>
          </ac:spMkLst>
        </pc:spChg>
        <pc:picChg chg="mod">
          <ac:chgData name="Matthew Davies" userId="7708146a-5a90-490d-a8a7-7e9145d9b726" providerId="ADAL" clId="{630CCFA1-30AF-4730-B40C-2C17E561B630}" dt="2022-01-20T17:03:44.200" v="16" actId="1076"/>
          <ac:picMkLst>
            <pc:docMk/>
            <pc:sldMk cId="0" sldId="501"/>
            <ac:picMk id="8" creationId="{02DF1B8E-28EA-4814-8CFF-0A52529F584F}"/>
          </ac:picMkLst>
        </pc:picChg>
        <pc:picChg chg="mod">
          <ac:chgData name="Matthew Davies" userId="7708146a-5a90-490d-a8a7-7e9145d9b726" providerId="ADAL" clId="{630CCFA1-30AF-4730-B40C-2C17E561B630}" dt="2022-01-20T17:04:11.300" v="20" actId="1076"/>
          <ac:picMkLst>
            <pc:docMk/>
            <pc:sldMk cId="0" sldId="501"/>
            <ac:picMk id="8196" creationId="{FEA0C68B-B7F6-4088-AF81-E65704B92379}"/>
          </ac:picMkLst>
        </pc:picChg>
      </pc:sldChg>
      <pc:sldChg chg="modSp mod">
        <pc:chgData name="Matthew Davies" userId="7708146a-5a90-490d-a8a7-7e9145d9b726" providerId="ADAL" clId="{630CCFA1-30AF-4730-B40C-2C17E561B630}" dt="2022-01-20T17:05:22.707" v="32" actId="1076"/>
        <pc:sldMkLst>
          <pc:docMk/>
          <pc:sldMk cId="0" sldId="502"/>
        </pc:sldMkLst>
        <pc:spChg chg="mod">
          <ac:chgData name="Matthew Davies" userId="7708146a-5a90-490d-a8a7-7e9145d9b726" providerId="ADAL" clId="{630CCFA1-30AF-4730-B40C-2C17E561B630}" dt="2022-01-20T17:05:05.630" v="31" actId="14100"/>
          <ac:spMkLst>
            <pc:docMk/>
            <pc:sldMk cId="0" sldId="502"/>
            <ac:spMk id="6" creationId="{D92B16FC-4DAD-4E94-82BF-9CB76B3FE27E}"/>
          </ac:spMkLst>
        </pc:spChg>
        <pc:spChg chg="mod">
          <ac:chgData name="Matthew Davies" userId="7708146a-5a90-490d-a8a7-7e9145d9b726" providerId="ADAL" clId="{630CCFA1-30AF-4730-B40C-2C17E561B630}" dt="2022-01-20T17:05:22.707" v="32" actId="1076"/>
          <ac:spMkLst>
            <pc:docMk/>
            <pc:sldMk cId="0" sldId="502"/>
            <ac:spMk id="16387" creationId="{DC5BEE24-255F-4812-A6CC-D1A354DE8821}"/>
          </ac:spMkLst>
        </pc:spChg>
      </pc:sldChg>
      <pc:sldChg chg="modSp mod">
        <pc:chgData name="Matthew Davies" userId="7708146a-5a90-490d-a8a7-7e9145d9b726" providerId="ADAL" clId="{630CCFA1-30AF-4730-B40C-2C17E561B630}" dt="2022-01-20T17:05:44.674" v="37" actId="1076"/>
        <pc:sldMkLst>
          <pc:docMk/>
          <pc:sldMk cId="0" sldId="503"/>
        </pc:sldMkLst>
        <pc:spChg chg="mod">
          <ac:chgData name="Matthew Davies" userId="7708146a-5a90-490d-a8a7-7e9145d9b726" providerId="ADAL" clId="{630CCFA1-30AF-4730-B40C-2C17E561B630}" dt="2022-01-20T17:05:39.891" v="36" actId="1076"/>
          <ac:spMkLst>
            <pc:docMk/>
            <pc:sldMk cId="0" sldId="503"/>
            <ac:spMk id="6" creationId="{DBC2C6DC-BE10-4B1E-B39D-D7B20CCA95C6}"/>
          </ac:spMkLst>
        </pc:spChg>
        <pc:spChg chg="mod">
          <ac:chgData name="Matthew Davies" userId="7708146a-5a90-490d-a8a7-7e9145d9b726" providerId="ADAL" clId="{630CCFA1-30AF-4730-B40C-2C17E561B630}" dt="2022-01-20T17:05:44.674" v="37" actId="1076"/>
          <ac:spMkLst>
            <pc:docMk/>
            <pc:sldMk cId="0" sldId="503"/>
            <ac:spMk id="18435" creationId="{DAC96E13-AE06-4B9C-B940-579B4B4DC3A0}"/>
          </ac:spMkLst>
        </pc:spChg>
      </pc:sldChg>
      <pc:sldChg chg="modSp mod">
        <pc:chgData name="Matthew Davies" userId="7708146a-5a90-490d-a8a7-7e9145d9b726" providerId="ADAL" clId="{630CCFA1-30AF-4730-B40C-2C17E561B630}" dt="2022-01-20T17:04:23.318" v="23" actId="1076"/>
        <pc:sldMkLst>
          <pc:docMk/>
          <pc:sldMk cId="0" sldId="504"/>
        </pc:sldMkLst>
        <pc:spChg chg="mod">
          <ac:chgData name="Matthew Davies" userId="7708146a-5a90-490d-a8a7-7e9145d9b726" providerId="ADAL" clId="{630CCFA1-30AF-4730-B40C-2C17E561B630}" dt="2022-01-20T17:04:23.318" v="23" actId="1076"/>
          <ac:spMkLst>
            <pc:docMk/>
            <pc:sldMk cId="0" sldId="504"/>
            <ac:spMk id="6" creationId="{EE14C8E6-4FE7-482D-AA4F-5F8F4676A1F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EA9C3-E89A-4130-A1D3-CB2D1E6B4573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18AD2-E244-4DAE-A1E0-D2CDBA23A9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753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245D1D7C-A877-467F-93B9-86C6E4C5A99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D7B9CD45-0D27-4EAB-9E49-F44F0D96603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>
              <a:solidFill>
                <a:srgbClr val="002060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86928D9-CCB5-4345-A463-7D8C69BE15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6125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7763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655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66925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241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813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385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957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C924B96-F67B-4200-B076-DE7D5657CD84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9D7C9EDC-EFD2-4295-9858-995BA3531E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CD2AFAF9-4319-4458-AD8D-84D0C938095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227874FE-EAA6-452F-81D8-04423CF496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DCCC863-7C8D-4042-B761-1463DDBD5AF6}" type="slidenum">
              <a:rPr lang="en-GB" altLang="en-US" smtClean="0">
                <a:solidFill>
                  <a:srgbClr val="000000"/>
                </a:solidFill>
              </a:rPr>
              <a:pPr/>
              <a:t>2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37A5E918-4898-44A5-A458-03EC3DD4B12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744F5CBC-1A78-4F1B-A5AE-9512042CDB7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latin typeface="Arial" panose="020B0604020202020204" pitchFamily="34" charset="0"/>
              </a:rPr>
              <a:t>Add te</a:t>
            </a: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79A90100-F1AE-492B-BB35-3B84CB8907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141BD0A-4F13-45F7-8E12-7E4299EE3AA3}" type="slidenum">
              <a:rPr lang="en-GB" altLang="en-US" smtClean="0">
                <a:solidFill>
                  <a:srgbClr val="000000"/>
                </a:solidFill>
              </a:rPr>
              <a:pPr/>
              <a:t>3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3483DB0E-330A-4E63-9808-646F404BDB9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F055DCCF-16F2-4DF6-A81F-E1CAAC5932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46DB6862-80FE-4EAC-8A01-FABB8ABC38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503E133-3D0B-4345-9212-27E5392B80CD}" type="slidenum">
              <a:rPr lang="en-GB" altLang="en-US" smtClean="0">
                <a:solidFill>
                  <a:srgbClr val="000000"/>
                </a:solidFill>
              </a:rPr>
              <a:pPr/>
              <a:t>4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DE7C5086-BEF6-4E87-B5B8-5F20B92C05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4C627AF4-FB06-422B-8904-BE8C4F1F13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49966277-AB4A-4F83-B02D-47EA57428B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A951238-34A3-4DB3-A3FF-F6975ACE48C3}" type="slidenum">
              <a:rPr lang="en-GB" altLang="en-US" smtClean="0">
                <a:solidFill>
                  <a:srgbClr val="000000"/>
                </a:solidFill>
              </a:rPr>
              <a:pPr/>
              <a:t>5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CF459126-6B0F-47E5-824A-EE308BB4D13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16858531-A9BC-4846-9FDE-F79D33DF0E9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AEC69556-14D0-4497-B510-1B25EB3301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6B77BD0-1989-4077-89A6-9467EAED3A59}" type="slidenum">
              <a:rPr lang="en-GB" altLang="en-US" smtClean="0">
                <a:solidFill>
                  <a:srgbClr val="000000"/>
                </a:solidFill>
              </a:rPr>
              <a:pPr/>
              <a:t>6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2EA0BEE9-D126-4C01-B1FF-82B27366FB0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7D47FC6D-B9E1-4AAB-8364-747F787928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2BCE0190-D89D-4F72-81DB-6176DB57AD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3DAEC60-CAA9-481A-AFA1-7FD8E1A8EFB4}" type="slidenum">
              <a:rPr lang="en-GB" altLang="en-US" smtClean="0">
                <a:solidFill>
                  <a:srgbClr val="000000"/>
                </a:solidFill>
              </a:rPr>
              <a:pPr/>
              <a:t>7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60EB8900-68CF-4399-9E4F-4E6B3EC9FA9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38E376E3-95F7-4E6D-A27B-AB8A9391A1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804EC953-2F42-4AF7-BF61-1B25F646943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79C6859-5539-4355-B448-28E1142C13F2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B1796-B618-49B5-99DE-ECD71D5CA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DF1D8B-9538-4556-A61C-618BBC2857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8AB2D-DC08-4E92-A90C-2DF8CA972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28FE-49D8-42AC-BAE5-3B3EDF5E1C87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F0E98D-2AE7-48F2-8DAB-32CCF72CB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8E227-69BD-4F56-9FFF-5D3D631EA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44DFA-15AD-4E41-B8A0-434F0E3D76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763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BFAC3-46DD-45EC-81B8-4C09F5B3F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FA29DA-4317-4D02-B59F-994E9FD91C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5A21C-AF73-44C0-8678-0619CB4DF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28FE-49D8-42AC-BAE5-3B3EDF5E1C87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FA8191-17BA-4588-ACC4-0733C36DE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FC658-3CED-47AC-8888-63338E12C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44DFA-15AD-4E41-B8A0-434F0E3D76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697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33BAB8-BF98-4F73-8F30-F73AFA5DBB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12936-BBA0-4E42-B8A5-42D2DC6C6D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FA5A0F-B9CD-4817-A4B4-0A49B9594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28FE-49D8-42AC-BAE5-3B3EDF5E1C87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AEADDE-93F6-4ADF-81EE-3CF24BF6F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2524C6-82DF-4156-9F90-9BC0376C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44DFA-15AD-4E41-B8A0-434F0E3D76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48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C0C5B-1A8A-4542-B67C-EC4B28A60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5A733-D737-45F4-A156-BC97E39D9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6689D-B35C-4754-9D14-07980125F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28FE-49D8-42AC-BAE5-3B3EDF5E1C87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935FB8-1CA9-4FFB-8A76-7A65FA8DF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E410A-BB61-4B96-9511-E689B4970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44DFA-15AD-4E41-B8A0-434F0E3D76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030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E0821-F900-4252-B584-29DB31564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A45A07-BB64-468B-855C-598EF104C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B35912-5340-449A-940C-2DC97E232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28FE-49D8-42AC-BAE5-3B3EDF5E1C87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84B48E-E7CD-43E5-A6F7-F855E9711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021DD0-8CE3-4041-B22F-A25D4E976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44DFA-15AD-4E41-B8A0-434F0E3D76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25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5360C-6CBF-4BF2-8CA0-2BA11B6EE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1EC48-511E-47F0-AF8D-ACBBE7181D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50E000-B668-41E9-8937-AEA421C429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9E930C-02FF-4A60-9CFF-80EF2B6D0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28FE-49D8-42AC-BAE5-3B3EDF5E1C87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A546C9-6259-4283-8BFA-2029249F4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D7AB20-0C0E-4DC1-8E68-B2309C9F1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44DFA-15AD-4E41-B8A0-434F0E3D76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28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86932-4E6D-44F2-8659-5E08E7D15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6CFDDD-9AB6-4B4E-890B-B4CE9B1E6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D1E095-4780-43AF-B7CC-79A424819A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AF9A7D-5E95-4EFD-848C-5FA3C42166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6759A7-AC9A-4F47-9CF6-0D46A37173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6A2DE2-882D-4451-B4AD-620E7BE79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28FE-49D8-42AC-BAE5-3B3EDF5E1C87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38B147-6729-4DC7-8543-9024BA235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B69869-61C2-4588-A0AA-FFA193199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44DFA-15AD-4E41-B8A0-434F0E3D76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930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01F62-6235-4FC5-9479-94F3211D5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FD4D7F-314F-4258-8E50-B9691F756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28FE-49D8-42AC-BAE5-3B3EDF5E1C87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31DB9D-52D8-4189-9CC8-2263CBF6E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90927D-69F1-453C-A815-8C73C9695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44DFA-15AD-4E41-B8A0-434F0E3D76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002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1C2593-DAEC-41A5-BE5E-07A815076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28FE-49D8-42AC-BAE5-3B3EDF5E1C87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95924A-A1A6-4D47-8DFD-3B4CFAFE4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C4459F-BC15-4BBC-8E33-22153CE82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44DFA-15AD-4E41-B8A0-434F0E3D76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783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32993-CDF1-41FC-BA98-F5A998EA0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2485F-DCCF-4A69-B7D4-6D8833CF8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5B1738-7803-4446-BBD5-31BEE66490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2D9825-D86A-4E42-B31D-2D580BC8F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28FE-49D8-42AC-BAE5-3B3EDF5E1C87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D94C8-B4D0-4D82-9E6F-4AE982B32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CF0456-FF8D-4322-93FB-011B2F112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44DFA-15AD-4E41-B8A0-434F0E3D76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86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9B484-50E2-414E-9F73-677497A02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F5692D-0AE0-4DC3-AE9E-244BA46CB6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CD99BC-97A1-4987-B9CA-E5A49C8733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DD0208-666A-4002-926A-4BE563614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28FE-49D8-42AC-BAE5-3B3EDF5E1C87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11AA1D-2754-4499-B974-D482BBA43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AC01E2-53B6-4185-BE44-FBB505FE3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44DFA-15AD-4E41-B8A0-434F0E3D76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456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0C8DD1-6BC0-4C18-807F-3A3E8EB1E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1AF7AB-D826-4FDC-86A3-B8C06AEFC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DCF7E3-56E9-4123-B56E-586859C3CC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528FE-49D8-42AC-BAE5-3B3EDF5E1C87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BF8B83-80C3-4F31-B941-C6B4BB4CE5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EDB3B3-430B-403E-8D3A-D60A557C2C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44DFA-15AD-4E41-B8A0-434F0E3D76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248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hrn.org.uk/events/summer-events-2021/&#160;" TargetMode="External"/><Relationship Id="rId4" Type="http://schemas.openxmlformats.org/officeDocument/2006/relationships/hyperlink" Target="https://www.estyn.llyw.cymru/system/files/2021-08/Healthy%2520and%2520Happy%2520report%2520Cy_0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https://www.youtube.com/watch?v=jIcW4FlIoM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hrn.org.uk/cy/gwebinarau/" TargetMode="External"/><Relationship Id="rId5" Type="http://schemas.openxmlformats.org/officeDocument/2006/relationships/hyperlink" Target="https://www.shrn.org.uk/cy/briffiau-ymchwil/" TargetMode="External"/><Relationship Id="rId4" Type="http://schemas.openxmlformats.org/officeDocument/2006/relationships/hyperlink" Target="https://www.shrn.org.uk/cy/data-cenedlaethol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hrn@cardiff.ac.uk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://www.shrn.org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>
            <a:extLst>
              <a:ext uri="{FF2B5EF4-FFF2-40B4-BE49-F238E27FC236}">
                <a16:creationId xmlns:a16="http://schemas.microsoft.com/office/drawing/2014/main" id="{010D9812-016E-46F0-90C0-2D5E60FA63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3964" y="190500"/>
            <a:ext cx="1709737" cy="228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">
            <a:extLst>
              <a:ext uri="{FF2B5EF4-FFF2-40B4-BE49-F238E27FC236}">
                <a16:creationId xmlns:a16="http://schemas.microsoft.com/office/drawing/2014/main" id="{4CD835DA-CC51-4D5F-94E9-864AA0AF02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1" y="5951538"/>
            <a:ext cx="635317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2">
            <a:extLst>
              <a:ext uri="{FF2B5EF4-FFF2-40B4-BE49-F238E27FC236}">
                <a16:creationId xmlns:a16="http://schemas.microsoft.com/office/drawing/2014/main" id="{73199AA0-27D9-49E5-904E-2B76E55C775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2825" y="5805488"/>
            <a:ext cx="12573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Box 2">
            <a:extLst>
              <a:ext uri="{FF2B5EF4-FFF2-40B4-BE49-F238E27FC236}">
                <a16:creationId xmlns:a16="http://schemas.microsoft.com/office/drawing/2014/main" id="{61005ABD-1734-4499-83A6-91BF91824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0825" y="3062289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000" b="1" dirty="0" err="1">
                <a:solidFill>
                  <a:srgbClr val="0070C0"/>
                </a:solidFill>
                <a:cs typeface="Calibri" panose="020F0502020204030204" pitchFamily="34" charset="0"/>
              </a:rPr>
              <a:t>Holiadur</a:t>
            </a:r>
            <a:r>
              <a:rPr lang="en-GB" altLang="en-US" sz="4000" b="1" dirty="0">
                <a:solidFill>
                  <a:srgbClr val="0070C0"/>
                </a:solidFill>
                <a:cs typeface="Calibri" panose="020F0502020204030204" pitchFamily="34" charset="0"/>
              </a:rPr>
              <a:t> </a:t>
            </a:r>
            <a:r>
              <a:rPr lang="en-GB" altLang="en-US" sz="4000" b="1" dirty="0" err="1">
                <a:solidFill>
                  <a:srgbClr val="0070C0"/>
                </a:solidFill>
                <a:cs typeface="Calibri" panose="020F0502020204030204" pitchFamily="34" charset="0"/>
              </a:rPr>
              <a:t>Amgylchedd</a:t>
            </a:r>
            <a:r>
              <a:rPr lang="en-GB" altLang="en-US" sz="4000" b="1" dirty="0">
                <a:solidFill>
                  <a:srgbClr val="0070C0"/>
                </a:solidFill>
                <a:cs typeface="Calibri" panose="020F0502020204030204" pitchFamily="34" charset="0"/>
              </a:rPr>
              <a:t> </a:t>
            </a:r>
            <a:r>
              <a:rPr lang="en-GB" altLang="en-US" sz="4000" b="1" dirty="0" err="1">
                <a:solidFill>
                  <a:srgbClr val="0070C0"/>
                </a:solidFill>
                <a:cs typeface="Calibri" panose="020F0502020204030204" pitchFamily="34" charset="0"/>
              </a:rPr>
              <a:t>Ysgolion</a:t>
            </a:r>
            <a:endParaRPr lang="en-GB" altLang="en-US" sz="4000" b="1" dirty="0">
              <a:solidFill>
                <a:srgbClr val="0070C0"/>
              </a:solidFill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8328813-7649-42A0-B241-AA2FA575B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825" y="-39688"/>
            <a:ext cx="8713788" cy="1052513"/>
          </a:xfrm>
        </p:spPr>
        <p:txBody>
          <a:bodyPr>
            <a:normAutofit fontScale="90000"/>
          </a:bodyPr>
          <a:lstStyle/>
          <a:p>
            <a:br>
              <a:rPr lang="en-GB" altLang="en-US" sz="2800"/>
            </a:br>
            <a:br>
              <a:rPr lang="en-GB" altLang="en-US" sz="2800" b="1"/>
            </a:br>
            <a:endParaRPr lang="en-GB" altLang="en-US" sz="2400"/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7C52D18-8916-4147-B088-F010432E6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546" y="163928"/>
            <a:ext cx="9144000" cy="692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n-US" sz="2400" b="1" dirty="0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Beth </a:t>
            </a:r>
            <a:r>
              <a:rPr lang="en-GB" altLang="en-US" sz="2400" b="1" dirty="0" err="1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yw’r</a:t>
            </a:r>
            <a:r>
              <a:rPr lang="en-GB" altLang="en-US" sz="2400" b="1" dirty="0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HAY?</a:t>
            </a:r>
            <a:endParaRPr lang="en-GB" altLang="en-US" b="1" dirty="0">
              <a:solidFill>
                <a:srgbClr val="002060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E6354B7-FCE8-40BD-83C9-BA867DD67889}"/>
              </a:ext>
            </a:extLst>
          </p:cNvPr>
          <p:cNvSpPr/>
          <p:nvPr/>
        </p:nvSpPr>
        <p:spPr>
          <a:xfrm>
            <a:off x="1524000" y="6165850"/>
            <a:ext cx="9144000" cy="692150"/>
          </a:xfrm>
          <a:prstGeom prst="rect">
            <a:avLst/>
          </a:prstGeom>
          <a:solidFill>
            <a:srgbClr val="69BE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pic>
        <p:nvPicPr>
          <p:cNvPr id="6149" name="Picture 5">
            <a:extLst>
              <a:ext uri="{FF2B5EF4-FFF2-40B4-BE49-F238E27FC236}">
                <a16:creationId xmlns:a16="http://schemas.microsoft.com/office/drawing/2014/main" id="{952F37E0-CBA5-4055-AD44-3A473A683F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5139" y="5805488"/>
            <a:ext cx="1335087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4815B92-6560-4E68-83D1-4C8DE1790481}"/>
              </a:ext>
            </a:extLst>
          </p:cNvPr>
          <p:cNvSpPr txBox="1"/>
          <p:nvPr/>
        </p:nvSpPr>
        <p:spPr>
          <a:xfrm>
            <a:off x="327546" y="788988"/>
            <a:ext cx="11368585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n-US" sz="2800" b="1" dirty="0" err="1">
                <a:solidFill>
                  <a:srgbClr val="002060"/>
                </a:solidFill>
                <a:ea typeface="MS PGothic" panose="020B0600070205080204" pitchFamily="34" charset="-128"/>
                <a:cs typeface="Calibri" panose="020F0502020204030204" pitchFamily="34" charset="0"/>
              </a:rPr>
              <a:t>Nodweddion</a:t>
            </a:r>
            <a:r>
              <a:rPr lang="en-GB" altLang="en-US" sz="2800" b="1" dirty="0">
                <a:solidFill>
                  <a:srgbClr val="002060"/>
                </a:solidFill>
                <a:ea typeface="MS PGothic" panose="020B0600070205080204" pitchFamily="34" charset="-128"/>
                <a:cs typeface="Calibri" panose="020F0502020204030204" pitchFamily="34" charset="0"/>
              </a:rPr>
              <a:t> </a:t>
            </a:r>
            <a:r>
              <a:rPr lang="en-GB" altLang="en-US" sz="2800" b="1" dirty="0" err="1">
                <a:solidFill>
                  <a:srgbClr val="002060"/>
                </a:solidFill>
                <a:ea typeface="MS PGothic" panose="020B0600070205080204" pitchFamily="34" charset="-128"/>
                <a:cs typeface="Calibri" panose="020F0502020204030204" pitchFamily="34" charset="0"/>
              </a:rPr>
              <a:t>Allweddol</a:t>
            </a:r>
            <a:endParaRPr lang="en-GB" altLang="en-US" sz="2800" b="1" dirty="0">
              <a:solidFill>
                <a:srgbClr val="002060"/>
              </a:solidFill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t-BR" altLang="en-US" sz="2800" dirty="0">
                <a:solidFill>
                  <a:srgbClr val="002060"/>
                </a:solidFill>
                <a:ea typeface="MS PGothic" panose="020B0600070205080204" pitchFamily="34" charset="-128"/>
                <a:cs typeface="Calibri" panose="020F0502020204030204" pitchFamily="34" charset="0"/>
              </a:rPr>
              <a:t>Casglu data ar bolisïau ac arferion ar lefel ysgol</a:t>
            </a:r>
            <a:endParaRPr lang="en-GB" altLang="en-US" sz="2800" dirty="0">
              <a:solidFill>
                <a:srgbClr val="002060"/>
              </a:solidFill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I’w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gwblhau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gan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aelod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perthnasol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o’r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Uwch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Dîm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Arweinyddiaeth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ran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ysgol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altLang="en-US" sz="2800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Fformat</a:t>
            </a:r>
            <a:r>
              <a:rPr lang="en-GB" altLang="en-US" sz="2800" dirty="0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GB" altLang="en-US" sz="2800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electronig</a:t>
            </a:r>
            <a:r>
              <a:rPr lang="en-GB" altLang="en-US" sz="2800" dirty="0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 - </a:t>
            </a:r>
            <a:r>
              <a:rPr lang="en-GB" altLang="en-US" sz="2800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bydd</a:t>
            </a:r>
            <a:r>
              <a:rPr lang="en-GB" altLang="en-US" sz="2800" dirty="0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GB" altLang="en-US" sz="2800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yr</a:t>
            </a:r>
            <a:r>
              <a:rPr lang="en-GB" altLang="en-US" sz="2800" dirty="0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 ysgol </a:t>
            </a:r>
            <a:r>
              <a:rPr lang="en-GB" altLang="en-US" sz="2800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yn</a:t>
            </a:r>
            <a:r>
              <a:rPr lang="en-GB" altLang="en-US" sz="2800" dirty="0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GB" altLang="en-US" sz="2800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gallu</a:t>
            </a:r>
            <a:r>
              <a:rPr lang="en-GB" altLang="en-US" sz="2800" dirty="0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GB" altLang="en-US" sz="2800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cadw</a:t>
            </a:r>
            <a:r>
              <a:rPr lang="en-GB" altLang="en-US" sz="2800" dirty="0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GB" altLang="en-US" sz="2800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copi</a:t>
            </a:r>
            <a:r>
              <a:rPr lang="en-GB" altLang="en-US" sz="2800" dirty="0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GB" altLang="en-US" sz="2800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o'r</a:t>
            </a:r>
            <a:r>
              <a:rPr lang="en-GB" altLang="en-US" sz="2800" dirty="0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GB" altLang="en-US" sz="2800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ymatebion</a:t>
            </a:r>
            <a:endParaRPr lang="en-GB" altLang="en-US" sz="2800" dirty="0">
              <a:solidFill>
                <a:srgbClr val="002060"/>
              </a:solidFill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altLang="en-US" sz="2800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Yn</a:t>
            </a:r>
            <a:r>
              <a:rPr lang="en-GB" altLang="en-US" sz="2800" dirty="0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GB" altLang="en-US" sz="2800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ymdrin</a:t>
            </a:r>
            <a:r>
              <a:rPr lang="en-GB" altLang="en-US" sz="2800" dirty="0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 ag </a:t>
            </a:r>
            <a:r>
              <a:rPr lang="en-GB" altLang="en-US" sz="2800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ystod</a:t>
            </a:r>
            <a:r>
              <a:rPr lang="en-GB" altLang="en-US" sz="2800" dirty="0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 o </a:t>
            </a:r>
            <a:r>
              <a:rPr lang="en-GB" altLang="en-US" sz="2800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bynciau</a:t>
            </a:r>
            <a:r>
              <a:rPr lang="en-GB" altLang="en-US" sz="2800" dirty="0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 iechyd </a:t>
            </a:r>
            <a:r>
              <a:rPr lang="en-GB" altLang="en-US" sz="2800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emosiynol</a:t>
            </a:r>
            <a:r>
              <a:rPr lang="en-GB" altLang="en-US" sz="2800" dirty="0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 a </a:t>
            </a:r>
            <a:r>
              <a:rPr lang="en-GB" altLang="en-US" sz="2800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chorfforol</a:t>
            </a:r>
            <a:r>
              <a:rPr lang="en-GB" altLang="en-US" sz="2800" dirty="0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 ac </a:t>
            </a:r>
            <a:r>
              <a:rPr lang="en-GB" altLang="en-US" sz="2800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atodiad</a:t>
            </a:r>
            <a:r>
              <a:rPr lang="en-GB" altLang="en-US" sz="2800" dirty="0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GB" altLang="en-US" sz="2800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ar</a:t>
            </a:r>
            <a:r>
              <a:rPr lang="en-GB" altLang="en-US" sz="2800" dirty="0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GB" altLang="en-US" sz="2800" b="1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brofiadau</a:t>
            </a:r>
            <a:r>
              <a:rPr lang="en-GB" altLang="en-US" sz="2800" b="1" dirty="0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 COVID-19 a </a:t>
            </a:r>
            <a:r>
              <a:rPr lang="en-GB" altLang="en-US" sz="2800" b="1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chynllunio</a:t>
            </a:r>
            <a:r>
              <a:rPr lang="en-GB" altLang="en-US" sz="2800" b="1" dirty="0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GB" altLang="en-US" sz="2800" b="1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adferiad</a:t>
            </a:r>
            <a:r>
              <a:rPr lang="en-GB" altLang="en-US" sz="2800" b="1" dirty="0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GB" sz="2800" b="1" i="1" dirty="0">
                <a:solidFill>
                  <a:srgbClr val="FF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GB" sz="2800" b="1" i="1" dirty="0" err="1">
                <a:solidFill>
                  <a:srgbClr val="FF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rhowch</a:t>
            </a:r>
            <a:r>
              <a:rPr lang="en-GB" sz="2800" b="1" i="1" dirty="0">
                <a:solidFill>
                  <a:srgbClr val="FF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i="1" dirty="0" err="1">
                <a:solidFill>
                  <a:srgbClr val="FF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flaenoriaeth</a:t>
            </a:r>
            <a:r>
              <a:rPr lang="en-GB" sz="2800" b="1" i="1" dirty="0">
                <a:solidFill>
                  <a:srgbClr val="FF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GB" sz="2800" b="1" i="1" dirty="0" err="1">
                <a:solidFill>
                  <a:srgbClr val="FF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gwblhau</a:t>
            </a:r>
            <a:endParaRPr lang="en-GB" sz="2800" b="1" i="1" dirty="0">
              <a:solidFill>
                <a:srgbClr val="FF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t-BR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 agor rhwng </a:t>
            </a:r>
            <a:r>
              <a:rPr lang="pt-BR" sz="2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 Ionawr a 28 Chwefror 2022</a:t>
            </a:r>
            <a:endParaRPr lang="en-GB" sz="2800" b="1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altLang="en-US" sz="2800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Canllawiau</a:t>
            </a:r>
            <a:r>
              <a:rPr lang="en-GB" altLang="en-US" sz="2800" dirty="0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GB" altLang="en-US" sz="2800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ysgrifenedig</a:t>
            </a:r>
            <a:r>
              <a:rPr lang="en-GB" altLang="en-US" sz="2800" dirty="0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GB" altLang="en-US" sz="2800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wedi'u</a:t>
            </a:r>
            <a:r>
              <a:rPr lang="en-GB" altLang="en-US" sz="2800" dirty="0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GB" altLang="en-US" sz="2800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darparu</a:t>
            </a:r>
            <a:r>
              <a:rPr lang="en-GB" altLang="en-US" sz="2800" dirty="0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 a </a:t>
            </a:r>
            <a:r>
              <a:rPr lang="en-GB" altLang="en-US" sz="2800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chymorth</a:t>
            </a:r>
            <a:r>
              <a:rPr lang="en-GB" altLang="en-US" sz="2800" dirty="0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GB" altLang="en-US" sz="2800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ar</a:t>
            </a:r>
            <a:r>
              <a:rPr lang="en-GB" altLang="en-US" sz="2800" dirty="0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GB" altLang="en-US" sz="2800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gael</a:t>
            </a:r>
            <a:r>
              <a:rPr lang="en-GB" altLang="en-US" sz="2800" dirty="0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GB" altLang="en-US" sz="2800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gan</a:t>
            </a:r>
            <a:r>
              <a:rPr lang="en-GB" altLang="en-US" sz="2800" dirty="0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 SHRN </a:t>
            </a:r>
            <a:r>
              <a:rPr lang="en-GB" altLang="en-US" sz="2800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a'ch</a:t>
            </a:r>
            <a:r>
              <a:rPr lang="en-GB" altLang="en-US" sz="2800" dirty="0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GB" altLang="en-US" sz="2800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tîm</a:t>
            </a:r>
            <a:r>
              <a:rPr lang="en-GB" altLang="en-US" sz="2800" dirty="0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GB" altLang="en-US" sz="2800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Ysgolion</a:t>
            </a:r>
            <a:r>
              <a:rPr lang="en-GB" altLang="en-US" sz="2800" dirty="0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GB" altLang="en-US" sz="2800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Iach</a:t>
            </a:r>
            <a:r>
              <a:rPr lang="en-GB" altLang="en-US" sz="2800" dirty="0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GB" altLang="en-US" sz="2800" dirty="0" err="1">
                <a:solidFill>
                  <a:srgbClr val="00206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lleol</a:t>
            </a:r>
            <a:endParaRPr lang="en-GB" altLang="en-US" sz="2400" dirty="0">
              <a:ea typeface="MS PGothic" panose="020B0600070205080204" pitchFamily="34" charset="-128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CAA9D41-D390-4276-A75D-8AEED1959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825" y="-39688"/>
            <a:ext cx="8713788" cy="731838"/>
          </a:xfrm>
        </p:spPr>
        <p:txBody>
          <a:bodyPr>
            <a:normAutofit fontScale="90000"/>
          </a:bodyPr>
          <a:lstStyle/>
          <a:p>
            <a:br>
              <a:rPr lang="en-GB" altLang="en-US" sz="2800"/>
            </a:br>
            <a:br>
              <a:rPr lang="en-GB" altLang="en-US" sz="2800" b="1"/>
            </a:br>
            <a:endParaRPr lang="en-GB" altLang="en-US" sz="2400"/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CE4FF615-892F-4EFD-BB90-6A1A96A94D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098" y="58738"/>
            <a:ext cx="9144000" cy="6921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altLang="en-US" sz="2400" b="1" dirty="0" err="1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Mae'n</a:t>
            </a:r>
            <a:r>
              <a:rPr lang="en-GB" altLang="en-US" sz="2400" b="1" dirty="0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400" b="1" dirty="0" err="1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seiliedig</a:t>
            </a:r>
            <a:r>
              <a:rPr lang="en-GB" altLang="en-US" sz="2400" b="1" dirty="0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400" b="1" dirty="0" err="1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</a:t>
            </a:r>
            <a:r>
              <a:rPr lang="en-GB" altLang="en-US" sz="2400" b="1" dirty="0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400" b="1" dirty="0" err="1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yr</a:t>
            </a:r>
            <a:r>
              <a:rPr lang="en-GB" altLang="en-US" sz="2400" b="1" dirty="0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400" b="1" dirty="0" err="1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Agwedd</a:t>
            </a:r>
            <a:r>
              <a:rPr lang="en-GB" altLang="en-US" sz="2400" b="1" dirty="0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Ysgol </a:t>
            </a:r>
            <a:r>
              <a:rPr lang="en-GB" altLang="en-US" sz="2400" b="1" dirty="0" err="1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Gyfan</a:t>
            </a:r>
            <a:r>
              <a:rPr lang="en-GB" altLang="en-US" sz="2400" b="1" dirty="0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at Iechyd</a:t>
            </a:r>
            <a:br>
              <a:rPr lang="en-GB" altLang="en-US" b="1" dirty="0">
                <a:solidFill>
                  <a:srgbClr val="66CC33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en-GB" altLang="en-US" b="1" dirty="0">
              <a:solidFill>
                <a:srgbClr val="002060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8196" name="Picture 5">
            <a:extLst>
              <a:ext uri="{FF2B5EF4-FFF2-40B4-BE49-F238E27FC236}">
                <a16:creationId xmlns:a16="http://schemas.microsoft.com/office/drawing/2014/main" id="{FEA0C68B-B7F6-4088-AF81-E65704B923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7098" y="5113794"/>
            <a:ext cx="1335087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Box 2">
            <a:extLst>
              <a:ext uri="{FF2B5EF4-FFF2-40B4-BE49-F238E27FC236}">
                <a16:creationId xmlns:a16="http://schemas.microsoft.com/office/drawing/2014/main" id="{F1E2897E-8B97-4F0F-8399-BA73CB37C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098" y="404813"/>
            <a:ext cx="8843962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GB" alt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Ymagwedd</a:t>
            </a:r>
            <a:r>
              <a:rPr lang="en-GB" alt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seiliedig</a:t>
            </a:r>
            <a:r>
              <a:rPr lang="en-GB" alt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en-GB" alt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dystiolaeth</a:t>
            </a:r>
            <a:r>
              <a:rPr lang="en-GB" alt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at iechyd </a:t>
            </a:r>
            <a:r>
              <a:rPr lang="en-GB" alt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ysgolion</a:t>
            </a:r>
            <a:r>
              <a:rPr lang="en-GB" alt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alt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fodel</a:t>
            </a:r>
            <a:r>
              <a:rPr lang="en-GB" alt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Sefydliad</a:t>
            </a:r>
            <a:r>
              <a:rPr lang="en-GB" alt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Iechyd y </a:t>
            </a:r>
            <a:r>
              <a:rPr lang="en-GB" alt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Byd</a:t>
            </a:r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2FB8F3-11AA-46D2-BFDE-5C20843EFFC5}"/>
              </a:ext>
            </a:extLst>
          </p:cNvPr>
          <p:cNvSpPr txBox="1"/>
          <p:nvPr/>
        </p:nvSpPr>
        <p:spPr>
          <a:xfrm>
            <a:off x="8040689" y="1268414"/>
            <a:ext cx="300035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 err="1">
                <a:solidFill>
                  <a:srgbClr val="002060"/>
                </a:solidFill>
              </a:rPr>
              <a:t>Ar</a:t>
            </a:r>
            <a:r>
              <a:rPr lang="en-GB" sz="2400" dirty="0">
                <a:solidFill>
                  <a:srgbClr val="002060"/>
                </a:solidFill>
              </a:rPr>
              <a:t> sail y model </a:t>
            </a:r>
            <a:r>
              <a:rPr lang="en-GB" sz="2400" dirty="0" err="1">
                <a:solidFill>
                  <a:srgbClr val="002060"/>
                </a:solidFill>
              </a:rPr>
              <a:t>Ysgolion</a:t>
            </a:r>
            <a:r>
              <a:rPr lang="en-GB" sz="2400" dirty="0">
                <a:solidFill>
                  <a:srgbClr val="002060"/>
                </a:solidFill>
              </a:rPr>
              <a:t> </a:t>
            </a:r>
            <a:r>
              <a:rPr lang="en-GB" sz="2400" dirty="0" err="1">
                <a:solidFill>
                  <a:srgbClr val="002060"/>
                </a:solidFill>
              </a:rPr>
              <a:t>Iach</a:t>
            </a:r>
            <a:r>
              <a:rPr lang="en-GB" sz="2400" dirty="0">
                <a:solidFill>
                  <a:srgbClr val="002060"/>
                </a:solidFill>
              </a:rPr>
              <a:t> </a:t>
            </a:r>
            <a:r>
              <a:rPr lang="en-GB" sz="2400" dirty="0" err="1">
                <a:solidFill>
                  <a:srgbClr val="002060"/>
                </a:solidFill>
              </a:rPr>
              <a:t>a'r</a:t>
            </a:r>
            <a:r>
              <a:rPr lang="en-GB" sz="2400" dirty="0">
                <a:solidFill>
                  <a:srgbClr val="002060"/>
                </a:solidFill>
              </a:rPr>
              <a:t> </a:t>
            </a:r>
            <a:r>
              <a:rPr lang="en-GB" sz="2400" dirty="0" err="1">
                <a:solidFill>
                  <a:srgbClr val="002060"/>
                </a:solidFill>
              </a:rPr>
              <a:t>Ymagwedd</a:t>
            </a:r>
            <a:r>
              <a:rPr lang="en-GB" sz="2400" dirty="0">
                <a:solidFill>
                  <a:srgbClr val="002060"/>
                </a:solidFill>
              </a:rPr>
              <a:t> Ysgol </a:t>
            </a:r>
            <a:r>
              <a:rPr lang="en-GB" sz="2400" dirty="0" err="1">
                <a:solidFill>
                  <a:srgbClr val="002060"/>
                </a:solidFill>
              </a:rPr>
              <a:t>Gyfan</a:t>
            </a:r>
            <a:r>
              <a:rPr lang="en-GB" sz="2400" dirty="0">
                <a:solidFill>
                  <a:srgbClr val="002060"/>
                </a:solidFill>
              </a:rPr>
              <a:t> </a:t>
            </a:r>
            <a:r>
              <a:rPr lang="en-GB" sz="2400" dirty="0" err="1">
                <a:solidFill>
                  <a:srgbClr val="002060"/>
                </a:solidFill>
              </a:rPr>
              <a:t>ar</a:t>
            </a:r>
            <a:r>
              <a:rPr lang="en-GB" sz="2400" dirty="0">
                <a:solidFill>
                  <a:srgbClr val="002060"/>
                </a:solidFill>
              </a:rPr>
              <a:t> </a:t>
            </a:r>
            <a:r>
              <a:rPr lang="en-GB" sz="2400" dirty="0" err="1">
                <a:solidFill>
                  <a:srgbClr val="002060"/>
                </a:solidFill>
              </a:rPr>
              <a:t>Gyfer</a:t>
            </a:r>
            <a:r>
              <a:rPr lang="en-GB" sz="2400" dirty="0">
                <a:solidFill>
                  <a:srgbClr val="002060"/>
                </a:solidFill>
              </a:rPr>
              <a:t> </a:t>
            </a:r>
            <a:r>
              <a:rPr lang="en-GB" sz="2400" dirty="0" err="1">
                <a:solidFill>
                  <a:srgbClr val="002060"/>
                </a:solidFill>
              </a:rPr>
              <a:t>Llesiant</a:t>
            </a:r>
            <a:r>
              <a:rPr lang="en-GB" sz="2400" dirty="0">
                <a:solidFill>
                  <a:srgbClr val="002060"/>
                </a:solidFill>
              </a:rPr>
              <a:t> E</a:t>
            </a:r>
            <a:r>
              <a:rPr lang="en-GB" sz="2400">
                <a:solidFill>
                  <a:srgbClr val="002060"/>
                </a:solidFill>
              </a:rPr>
              <a:t>mosiynol</a:t>
            </a:r>
            <a:r>
              <a:rPr lang="en-GB" sz="2400" dirty="0">
                <a:solidFill>
                  <a:srgbClr val="002060"/>
                </a:solidFill>
              </a:rPr>
              <a:t> a </a:t>
            </a:r>
            <a:r>
              <a:rPr lang="en-GB" sz="2400" dirty="0" err="1">
                <a:solidFill>
                  <a:srgbClr val="002060"/>
                </a:solidFill>
              </a:rPr>
              <a:t>Meddyliol</a:t>
            </a:r>
            <a:endParaRPr lang="en-GB" sz="2400" dirty="0">
              <a:solidFill>
                <a:srgbClr val="002060"/>
              </a:solidFill>
            </a:endParaRPr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02DF1B8E-28EA-4814-8CFF-0A52529F58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9415"/>
            <a:ext cx="6913385" cy="5688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60B9ABF-4860-438A-95B7-BAED0F2EC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1" y="-39688"/>
            <a:ext cx="8964613" cy="588963"/>
          </a:xfrm>
        </p:spPr>
        <p:txBody>
          <a:bodyPr>
            <a:normAutofit fontScale="90000"/>
          </a:bodyPr>
          <a:lstStyle/>
          <a:p>
            <a:br>
              <a:rPr lang="en-GB" altLang="en-US" sz="2800"/>
            </a:br>
            <a:br>
              <a:rPr lang="en-GB" altLang="en-US" sz="2800" b="1"/>
            </a:br>
            <a:endParaRPr lang="en-GB" altLang="en-US" sz="2400"/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3D39760D-5F29-4F64-AADE-55795BC3F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6225" y="0"/>
            <a:ext cx="9144000" cy="6921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altLang="en-US" sz="2400" b="1" dirty="0" err="1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Gwerth</a:t>
            </a:r>
            <a:r>
              <a:rPr lang="en-GB" altLang="en-US" sz="2400" b="1" dirty="0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400" b="1" dirty="0" err="1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yr</a:t>
            </a:r>
            <a:r>
              <a:rPr lang="en-GB" altLang="en-US" sz="2400" b="1" dirty="0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HAY </a:t>
            </a:r>
            <a:r>
              <a:rPr lang="en-GB" altLang="en-US" sz="2400" b="1" dirty="0" err="1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</a:t>
            </a:r>
            <a:r>
              <a:rPr lang="en-GB" altLang="en-US" sz="2400" b="1" dirty="0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400" b="1" dirty="0" err="1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gyfer</a:t>
            </a:r>
            <a:r>
              <a:rPr lang="en-GB" altLang="en-US" sz="2400" b="1" dirty="0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400" b="1" dirty="0" err="1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eich</a:t>
            </a:r>
            <a:r>
              <a:rPr lang="en-GB" altLang="en-US" sz="2400" b="1" dirty="0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ysgol</a:t>
            </a:r>
            <a:br>
              <a:rPr lang="en-GB" altLang="en-US" b="1" dirty="0">
                <a:solidFill>
                  <a:srgbClr val="66CC33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en-GB" altLang="en-US" b="1" dirty="0">
              <a:solidFill>
                <a:srgbClr val="002060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67A48D-58BF-4F87-883D-EAD6E70F2C4C}"/>
              </a:ext>
            </a:extLst>
          </p:cNvPr>
          <p:cNvSpPr/>
          <p:nvPr/>
        </p:nvSpPr>
        <p:spPr>
          <a:xfrm>
            <a:off x="1524000" y="6165850"/>
            <a:ext cx="9144000" cy="692150"/>
          </a:xfrm>
          <a:prstGeom prst="rect">
            <a:avLst/>
          </a:prstGeom>
          <a:solidFill>
            <a:srgbClr val="69BE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pic>
        <p:nvPicPr>
          <p:cNvPr id="12293" name="Picture 5">
            <a:extLst>
              <a:ext uri="{FF2B5EF4-FFF2-40B4-BE49-F238E27FC236}">
                <a16:creationId xmlns:a16="http://schemas.microsoft.com/office/drawing/2014/main" id="{DB6C0D01-44C0-4BEC-89FA-1988299C88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5139" y="5805488"/>
            <a:ext cx="1335087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E14C8E6-4FE7-482D-AA4F-5F8F4676A1FA}"/>
              </a:ext>
            </a:extLst>
          </p:cNvPr>
          <p:cNvSpPr txBox="1"/>
          <p:nvPr/>
        </p:nvSpPr>
        <p:spPr>
          <a:xfrm>
            <a:off x="0" y="836752"/>
            <a:ext cx="1185990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Gall </a:t>
            </a:r>
            <a:r>
              <a:rPr lang="en-US" sz="2800" dirty="0" err="1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cwblhau’r</a:t>
            </a: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 HAY </a:t>
            </a:r>
            <a:r>
              <a:rPr lang="en-US" sz="2800" dirty="0" err="1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mewn</a:t>
            </a: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 ysgol </a:t>
            </a:r>
            <a:r>
              <a:rPr lang="en-US" sz="2800" dirty="0" err="1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weithredu</a:t>
            </a: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fel</a:t>
            </a: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archwiliad</a:t>
            </a: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mewnol</a:t>
            </a: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 o </a:t>
            </a:r>
            <a:r>
              <a:rPr lang="en-US" sz="2800" dirty="0" err="1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bolisïau</a:t>
            </a: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 ac </a:t>
            </a:r>
            <a:r>
              <a:rPr lang="en-US" sz="2800" dirty="0" err="1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arferion</a:t>
            </a: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yn</a:t>
            </a: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ymwneud</a:t>
            </a: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 ag iechyd.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Eleni </a:t>
            </a:r>
            <a:r>
              <a:rPr lang="en-US" sz="2800" dirty="0" err="1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gellir</a:t>
            </a: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cadw’r</a:t>
            </a: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ymatebion</a:t>
            </a: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roddir</a:t>
            </a: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 i </a:t>
            </a:r>
            <a:r>
              <a:rPr lang="en-US" sz="2800" dirty="0" err="1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gynorthwyo’r</a:t>
            </a: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defnydd</a:t>
            </a: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ohono</a:t>
            </a: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ym</a:t>
            </a: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mhroses</a:t>
            </a: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hunanarfarnu’r</a:t>
            </a: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 ysgol.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Mark </a:t>
            </a:r>
            <a:r>
              <a:rPr lang="en-GB" sz="2800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Campion o Estyn </a:t>
            </a:r>
            <a:r>
              <a:rPr lang="en-GB" sz="2800" dirty="0" err="1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gyflwyniad</a:t>
            </a:r>
            <a:r>
              <a:rPr lang="en-GB" sz="28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yn</a:t>
            </a:r>
            <a:r>
              <a:rPr lang="en-GB" sz="28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en-GB" sz="28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digwyddiadau</a:t>
            </a:r>
            <a:r>
              <a:rPr lang="en-GB" sz="28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haf</a:t>
            </a:r>
            <a:r>
              <a:rPr lang="en-GB" sz="28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800" dirty="0" err="1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oedd</a:t>
            </a:r>
            <a:r>
              <a:rPr lang="en-GB" sz="28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yn</a:t>
            </a:r>
            <a:r>
              <a:rPr lang="en-GB" sz="28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archwilio</a:t>
            </a:r>
            <a:r>
              <a:rPr lang="en-GB" sz="28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gwerth</a:t>
            </a:r>
            <a:r>
              <a:rPr lang="en-GB" sz="28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y HAY i iechyd </a:t>
            </a:r>
            <a:r>
              <a:rPr lang="en-GB" sz="2800" dirty="0" err="1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ysgolion</a:t>
            </a:r>
            <a:r>
              <a:rPr lang="en-GB" sz="28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800" dirty="0" err="1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Gwnaeth</a:t>
            </a:r>
            <a:r>
              <a:rPr lang="en-GB" sz="28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gysylltiadau</a:t>
            </a:r>
            <a:r>
              <a:rPr lang="en-GB" sz="28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â’r</a:t>
            </a:r>
            <a:r>
              <a:rPr lang="en-GB" sz="28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canfyddiadau</a:t>
            </a:r>
            <a:r>
              <a:rPr lang="en-GB" sz="28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yng</a:t>
            </a:r>
            <a:r>
              <a:rPr lang="en-GB" sz="28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nghyhoeddiad</a:t>
            </a:r>
            <a:r>
              <a:rPr lang="en-GB" sz="28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Estyn </a:t>
            </a:r>
            <a:r>
              <a:rPr lang="en-GB" sz="28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‘</a:t>
            </a:r>
            <a:r>
              <a:rPr lang="en-GB" sz="2800" dirty="0" err="1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Iach</a:t>
            </a:r>
            <a:r>
              <a:rPr lang="en-GB" sz="28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a </a:t>
            </a:r>
            <a:r>
              <a:rPr lang="en-GB" sz="2800" dirty="0" err="1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hapus</a:t>
            </a:r>
            <a:r>
              <a:rPr lang="en-GB" sz="28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– </a:t>
            </a:r>
            <a:r>
              <a:rPr lang="en-GB" sz="2800" dirty="0" err="1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effaith</a:t>
            </a:r>
            <a:r>
              <a:rPr lang="en-GB" sz="28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ysgol </a:t>
            </a:r>
            <a:r>
              <a:rPr lang="en-GB" sz="2800" dirty="0" err="1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ar</a:t>
            </a:r>
            <a:r>
              <a:rPr lang="en-GB" sz="28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iechyd a </a:t>
            </a:r>
            <a:r>
              <a:rPr lang="en-GB" sz="2800" dirty="0" err="1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lles</a:t>
            </a:r>
            <a:r>
              <a:rPr lang="en-GB" sz="28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disgyblion</a:t>
            </a:r>
            <a:r>
              <a:rPr lang="en-GB" sz="28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’</a:t>
            </a:r>
            <a:endParaRPr lang="en-GB" sz="2800" kern="0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800" dirty="0" err="1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Gallwch</a:t>
            </a:r>
            <a:r>
              <a:rPr lang="en-GB" sz="2800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chi </a:t>
            </a:r>
            <a:r>
              <a:rPr lang="en-GB" sz="2800" dirty="0" err="1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ei</a:t>
            </a:r>
            <a:r>
              <a:rPr lang="en-GB" sz="2800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sz="2800" dirty="0" err="1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wylio</a:t>
            </a:r>
            <a:r>
              <a:rPr lang="en-GB" sz="2800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sz="2800" dirty="0" err="1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yma</a:t>
            </a:r>
            <a:r>
              <a:rPr lang="en-GB" sz="2800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br>
              <a:rPr lang="en-GB" sz="2800" dirty="0">
                <a:solidFill>
                  <a:srgbClr val="0070C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GB" sz="2800" u="sng" dirty="0">
                <a:solidFill>
                  <a:srgbClr val="0070C0"/>
                </a:solidFill>
                <a:ea typeface="Times New Roman" panose="02020603050405020304" pitchFamily="18" charset="0"/>
                <a:cs typeface="Calibri" panose="020F0502020204030204" pitchFamily="34" charset="0"/>
                <a:hlinkClick r:id="rId5"/>
              </a:rPr>
              <a:t>https://www.shrn.org.uk/events/summer-events-2021/ </a:t>
            </a:r>
            <a:endParaRPr lang="en-GB" altLang="en-US" sz="2800" b="1" dirty="0">
              <a:solidFill>
                <a:srgbClr val="002060"/>
              </a:solidFill>
              <a:cs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US" sz="2800" dirty="0">
              <a:solidFill>
                <a:srgbClr val="002060"/>
              </a:solidFill>
              <a:latin typeface="Calibri" panose="020F050202020403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lvl="1">
              <a:defRPr/>
            </a:pP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sz="24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BAD1F46-0086-4BE8-8A15-0399183FB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825" y="-39688"/>
            <a:ext cx="8713788" cy="1052513"/>
          </a:xfrm>
        </p:spPr>
        <p:txBody>
          <a:bodyPr>
            <a:normAutofit fontScale="90000"/>
          </a:bodyPr>
          <a:lstStyle/>
          <a:p>
            <a:br>
              <a:rPr lang="en-GB" altLang="en-US" sz="2800"/>
            </a:br>
            <a:br>
              <a:rPr lang="en-GB" altLang="en-US" sz="2800" b="1"/>
            </a:br>
            <a:endParaRPr lang="en-GB" altLang="en-US" sz="2400"/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3402F904-8C87-401C-8F4C-F9AE86ED2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182" y="337190"/>
            <a:ext cx="11750723" cy="61166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n-US" b="1" dirty="0" err="1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Gwerth</a:t>
            </a:r>
            <a:r>
              <a:rPr lang="en-GB" altLang="en-US" b="1" dirty="0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y HAY </a:t>
            </a:r>
            <a:r>
              <a:rPr lang="en-GB" altLang="en-US" b="1" dirty="0" err="1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</a:t>
            </a:r>
            <a:r>
              <a:rPr lang="en-GB" altLang="en-US" b="1" dirty="0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gyfer</a:t>
            </a:r>
            <a:r>
              <a:rPr lang="en-GB" altLang="en-US" b="1" dirty="0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eich</a:t>
            </a:r>
            <a:r>
              <a:rPr lang="en-GB" altLang="en-US" b="1" dirty="0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ysgol</a:t>
            </a:r>
            <a:br>
              <a:rPr lang="en-GB" altLang="en-US" b="1" dirty="0">
                <a:solidFill>
                  <a:srgbClr val="66CC33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</a:br>
            <a:br>
              <a:rPr lang="en-GB" altLang="en-US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GB" altLang="en-US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600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Mae </a:t>
            </a:r>
            <a:r>
              <a:rPr lang="en-GB" altLang="en-US" sz="2600" dirty="0" err="1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ei</a:t>
            </a:r>
            <a:r>
              <a:rPr lang="en-GB" altLang="en-US" sz="2600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600" dirty="0" err="1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eiriau</a:t>
            </a:r>
            <a:r>
              <a:rPr lang="en-GB" altLang="en-US" sz="2600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600" dirty="0" err="1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cloi</a:t>
            </a:r>
            <a:r>
              <a:rPr lang="en-GB" altLang="en-US" sz="2600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600" dirty="0" err="1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yn</a:t>
            </a:r>
            <a:r>
              <a:rPr lang="en-GB" altLang="en-US" sz="2600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600" dirty="0" err="1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amlygu</a:t>
            </a:r>
            <a:r>
              <a:rPr lang="en-GB" altLang="en-US" sz="2600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600" dirty="0" err="1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gwerth</a:t>
            </a:r>
            <a:r>
              <a:rPr lang="en-GB" altLang="en-US" sz="2600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600" dirty="0" err="1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ysgolion</a:t>
            </a:r>
            <a:r>
              <a:rPr lang="en-GB" altLang="en-US" sz="2600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600" dirty="0" err="1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yn</a:t>
            </a:r>
            <a:r>
              <a:rPr lang="en-GB" altLang="en-US" sz="2600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600" dirty="0" err="1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cynnal</a:t>
            </a:r>
            <a:r>
              <a:rPr lang="en-GB" altLang="en-US" sz="2600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y </a:t>
            </a:r>
            <a:r>
              <a:rPr lang="en-GB" altLang="en-US" sz="2600" dirty="0" err="1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ddau</a:t>
            </a:r>
            <a:r>
              <a:rPr lang="en-GB" altLang="en-US" sz="2600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600" dirty="0" err="1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arolwg</a:t>
            </a:r>
            <a:r>
              <a:rPr lang="en-GB" altLang="en-US" sz="2600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SHRN: </a:t>
            </a:r>
          </a:p>
          <a:p>
            <a:pPr marL="0" indent="0">
              <a:buNone/>
            </a:pPr>
            <a:r>
              <a:rPr lang="en-GB" altLang="en-US" sz="2600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Mae y HAY </a:t>
            </a:r>
            <a:r>
              <a:rPr lang="en-GB" altLang="en-US" sz="2600" dirty="0" err="1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yn</a:t>
            </a:r>
            <a:r>
              <a:rPr lang="en-GB" altLang="en-US" sz="2600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600" dirty="0" err="1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roi</a:t>
            </a:r>
            <a:r>
              <a:rPr lang="en-GB" altLang="en-US" sz="2600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600" dirty="0" err="1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cyfle</a:t>
            </a:r>
            <a:r>
              <a:rPr lang="en-GB" altLang="en-US" sz="2600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i </a:t>
            </a:r>
            <a:r>
              <a:rPr lang="en-GB" altLang="en-US" sz="2600" dirty="0" err="1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ystyried</a:t>
            </a:r>
            <a:r>
              <a:rPr lang="en-GB" altLang="en-US" sz="2600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600" dirty="0" err="1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arferion</a:t>
            </a:r>
            <a:r>
              <a:rPr lang="en-GB" altLang="en-US" sz="2600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iechyd a </a:t>
            </a:r>
            <a:r>
              <a:rPr lang="en-GB" altLang="en-US" sz="2600" dirty="0" err="1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lles</a:t>
            </a:r>
            <a:r>
              <a:rPr lang="en-GB" altLang="en-US" sz="2600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600" dirty="0" err="1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yn</a:t>
            </a:r>
            <a:r>
              <a:rPr lang="en-GB" altLang="en-US" sz="2600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600" dirty="0" err="1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yr</a:t>
            </a:r>
            <a:r>
              <a:rPr lang="en-GB" altLang="en-US" sz="2600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ysgol </a:t>
            </a:r>
            <a:r>
              <a:rPr lang="en-GB" altLang="en-US" sz="2600" dirty="0" err="1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a’r</a:t>
            </a:r>
            <a:r>
              <a:rPr lang="en-GB" altLang="en-US" sz="2600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600" dirty="0" err="1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arolwg</a:t>
            </a:r>
            <a:r>
              <a:rPr lang="en-GB" altLang="en-US" sz="2600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600" dirty="0" err="1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myfyrwyr</a:t>
            </a:r>
            <a:r>
              <a:rPr lang="en-GB" altLang="en-US" sz="2600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600" dirty="0" err="1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fel</a:t>
            </a:r>
            <a:r>
              <a:rPr lang="en-GB" altLang="en-US" sz="2600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600" dirty="0" err="1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ffordd</a:t>
            </a:r>
            <a:r>
              <a:rPr lang="en-GB" altLang="en-US" sz="2600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o </a:t>
            </a:r>
            <a:r>
              <a:rPr lang="en-GB" altLang="en-US" sz="2600" dirty="0" err="1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ddal</a:t>
            </a:r>
            <a:r>
              <a:rPr lang="en-GB" altLang="en-US" sz="2600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600" dirty="0" err="1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llais</a:t>
            </a:r>
            <a:r>
              <a:rPr lang="en-GB" altLang="en-US" sz="2600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y </a:t>
            </a:r>
            <a:r>
              <a:rPr lang="en-GB" altLang="en-US" sz="2600" dirty="0" err="1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dysgwyr</a:t>
            </a:r>
            <a:r>
              <a:rPr lang="en-GB" altLang="en-US" sz="2600" dirty="0">
                <a:solidFill>
                  <a:srgbClr val="00006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br>
              <a:rPr lang="en-GB" altLang="en-US" sz="1800" dirty="0">
                <a:solidFill>
                  <a:srgbClr val="000066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br>
              <a:rPr lang="en-GB" altLang="en-US" sz="1800" dirty="0">
                <a:solidFill>
                  <a:srgbClr val="000066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GB" altLang="en-US" b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‘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I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grynhoi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mae’r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llwybr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at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welliant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ar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gyfer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iechyd a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lles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disgyblion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yn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dechrau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trwy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ddadansoddi’n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ofalus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yr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hyn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sy’n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digwydd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yn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yr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ysgol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a’r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hyn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y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mae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disgyblion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eu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hunain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yn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ei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ddweud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wrthym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Yna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gallwn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weithio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gyda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disgyblion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eu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rhieni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, staff ac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asiantaethau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partner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eraill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i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fynd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i’r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afael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â’r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meysydd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i’w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b="1" i="1" dirty="0" err="1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gwella</a:t>
            </a:r>
            <a:r>
              <a:rPr lang="en-GB" altLang="en-US" b="1" i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……</a:t>
            </a:r>
            <a:r>
              <a:rPr lang="en-GB" altLang="en-US" b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’</a:t>
            </a:r>
          </a:p>
          <a:p>
            <a:pPr marL="0" indent="0">
              <a:buNone/>
            </a:pPr>
            <a:br>
              <a:rPr lang="en-GB" altLang="en-US" b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GB" altLang="en-US" b="1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Mark Campion Estyn HMI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E947154-8623-4D9E-B5FB-492E5723A2FF}"/>
              </a:ext>
            </a:extLst>
          </p:cNvPr>
          <p:cNvSpPr/>
          <p:nvPr/>
        </p:nvSpPr>
        <p:spPr>
          <a:xfrm>
            <a:off x="1524000" y="6165850"/>
            <a:ext cx="9144000" cy="692150"/>
          </a:xfrm>
          <a:prstGeom prst="rect">
            <a:avLst/>
          </a:prstGeom>
          <a:solidFill>
            <a:srgbClr val="69BE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pic>
        <p:nvPicPr>
          <p:cNvPr id="14341" name="Picture 5">
            <a:extLst>
              <a:ext uri="{FF2B5EF4-FFF2-40B4-BE49-F238E27FC236}">
                <a16:creationId xmlns:a16="http://schemas.microsoft.com/office/drawing/2014/main" id="{59F1336E-3391-4EDC-A5C1-BD7803FA4E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5139" y="5805488"/>
            <a:ext cx="1335087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03C08DD-92C6-466B-BEE6-9672C4740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1" y="-39688"/>
            <a:ext cx="8964613" cy="588963"/>
          </a:xfrm>
        </p:spPr>
        <p:txBody>
          <a:bodyPr>
            <a:normAutofit fontScale="90000"/>
          </a:bodyPr>
          <a:lstStyle/>
          <a:p>
            <a:br>
              <a:rPr lang="en-GB" altLang="en-US" sz="2800"/>
            </a:br>
            <a:br>
              <a:rPr lang="en-GB" altLang="en-US" sz="2800" b="1"/>
            </a:br>
            <a:endParaRPr lang="en-GB" altLang="en-US" sz="2400"/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DC5BEE24-255F-4812-A6CC-D1A354DE8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156031" y="377970"/>
            <a:ext cx="9144000" cy="69215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altLang="en-US" sz="2400" b="1" dirty="0" err="1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Gwerth</a:t>
            </a:r>
            <a:r>
              <a:rPr lang="en-GB" altLang="en-US" sz="2400" b="1" dirty="0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y HAY </a:t>
            </a:r>
            <a:r>
              <a:rPr lang="en-GB" altLang="en-US" sz="2400" b="1" dirty="0" err="1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</a:t>
            </a:r>
            <a:r>
              <a:rPr lang="en-GB" altLang="en-US" sz="2400" b="1" dirty="0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400" b="1" dirty="0" err="1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gyfer</a:t>
            </a:r>
            <a:r>
              <a:rPr lang="en-GB" altLang="en-US" sz="2400" b="1" dirty="0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400" b="1" dirty="0" err="1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ymchwil</a:t>
            </a:r>
            <a:r>
              <a:rPr lang="en-GB" altLang="en-US" sz="2400" b="1" dirty="0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iechyd a </a:t>
            </a:r>
            <a:r>
              <a:rPr lang="en-GB" altLang="en-US" sz="2400" b="1" dirty="0" err="1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lles</a:t>
            </a:r>
            <a:br>
              <a:rPr lang="en-GB" altLang="en-US" b="1" dirty="0">
                <a:solidFill>
                  <a:srgbClr val="66CC33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en-GB" altLang="en-US" b="1" dirty="0">
              <a:solidFill>
                <a:srgbClr val="002060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57EF0CE-73F4-40C1-A33E-B693ED90E431}"/>
              </a:ext>
            </a:extLst>
          </p:cNvPr>
          <p:cNvSpPr/>
          <p:nvPr/>
        </p:nvSpPr>
        <p:spPr>
          <a:xfrm>
            <a:off x="1524000" y="6165850"/>
            <a:ext cx="9144000" cy="692150"/>
          </a:xfrm>
          <a:prstGeom prst="rect">
            <a:avLst/>
          </a:prstGeom>
          <a:solidFill>
            <a:srgbClr val="69BE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pic>
        <p:nvPicPr>
          <p:cNvPr id="16389" name="Picture 5">
            <a:extLst>
              <a:ext uri="{FF2B5EF4-FFF2-40B4-BE49-F238E27FC236}">
                <a16:creationId xmlns:a16="http://schemas.microsoft.com/office/drawing/2014/main" id="{4B625B28-764B-4969-8FC1-6ACB266B2B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5139" y="5805488"/>
            <a:ext cx="1335087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92B16FC-4DAD-4E94-82BF-9CB76B3FE27E}"/>
              </a:ext>
            </a:extLst>
          </p:cNvPr>
          <p:cNvSpPr txBox="1"/>
          <p:nvPr/>
        </p:nvSpPr>
        <p:spPr>
          <a:xfrm>
            <a:off x="220640" y="1547187"/>
            <a:ext cx="11489140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800" dirty="0" err="1">
                <a:solidFill>
                  <a:srgbClr val="002060"/>
                </a:solidFill>
              </a:rPr>
              <a:t>Mae’r</a:t>
            </a:r>
            <a:r>
              <a:rPr lang="en-GB" sz="2800" dirty="0">
                <a:solidFill>
                  <a:srgbClr val="002060"/>
                </a:solidFill>
              </a:rPr>
              <a:t> </a:t>
            </a:r>
            <a:r>
              <a:rPr lang="en-GB" sz="2800" dirty="0" err="1">
                <a:solidFill>
                  <a:srgbClr val="002060"/>
                </a:solidFill>
              </a:rPr>
              <a:t>adroddiad</a:t>
            </a:r>
            <a:r>
              <a:rPr lang="en-GB" sz="2800" dirty="0">
                <a:solidFill>
                  <a:srgbClr val="002060"/>
                </a:solidFill>
              </a:rPr>
              <a:t> </a:t>
            </a:r>
            <a:r>
              <a:rPr lang="en-GB" sz="2800" dirty="0" err="1">
                <a:solidFill>
                  <a:srgbClr val="002060"/>
                </a:solidFill>
              </a:rPr>
              <a:t>llawn</a:t>
            </a:r>
            <a:r>
              <a:rPr lang="en-GB" sz="2800" dirty="0">
                <a:solidFill>
                  <a:srgbClr val="002060"/>
                </a:solidFill>
              </a:rPr>
              <a:t> </a:t>
            </a:r>
            <a:r>
              <a:rPr lang="en-GB" sz="2800" dirty="0" err="1">
                <a:solidFill>
                  <a:srgbClr val="002060"/>
                </a:solidFill>
              </a:rPr>
              <a:t>ar</a:t>
            </a:r>
            <a:r>
              <a:rPr lang="en-GB" sz="2800" dirty="0">
                <a:solidFill>
                  <a:srgbClr val="002060"/>
                </a:solidFill>
              </a:rPr>
              <a:t> </a:t>
            </a:r>
            <a:r>
              <a:rPr lang="en-GB" sz="2800" dirty="0" err="1">
                <a:solidFill>
                  <a:srgbClr val="002060"/>
                </a:solidFill>
              </a:rPr>
              <a:t>gyfer</a:t>
            </a:r>
            <a:r>
              <a:rPr lang="en-GB" sz="2800" dirty="0">
                <a:solidFill>
                  <a:srgbClr val="002060"/>
                </a:solidFill>
              </a:rPr>
              <a:t> </a:t>
            </a:r>
            <a:r>
              <a:rPr lang="en-GB" sz="2800" dirty="0" err="1">
                <a:solidFill>
                  <a:srgbClr val="002060"/>
                </a:solidFill>
              </a:rPr>
              <a:t>adroddiad</a:t>
            </a:r>
            <a:r>
              <a:rPr lang="en-GB" sz="2800" dirty="0">
                <a:solidFill>
                  <a:srgbClr val="002060"/>
                </a:solidFill>
              </a:rPr>
              <a:t> HAY 2020 </a:t>
            </a:r>
            <a:r>
              <a:rPr lang="en-GB" sz="2800" dirty="0" err="1">
                <a:solidFill>
                  <a:srgbClr val="002060"/>
                </a:solidFill>
              </a:rPr>
              <a:t>ar</a:t>
            </a:r>
            <a:r>
              <a:rPr lang="en-GB" sz="2800" dirty="0">
                <a:solidFill>
                  <a:srgbClr val="002060"/>
                </a:solidFill>
              </a:rPr>
              <a:t> </a:t>
            </a:r>
            <a:r>
              <a:rPr lang="en-GB" sz="2800" dirty="0" err="1">
                <a:solidFill>
                  <a:srgbClr val="002060"/>
                </a:solidFill>
              </a:rPr>
              <a:t>gael</a:t>
            </a:r>
            <a:r>
              <a:rPr lang="en-GB" sz="2800" dirty="0">
                <a:solidFill>
                  <a:srgbClr val="002060"/>
                </a:solidFill>
              </a:rPr>
              <a:t> </a:t>
            </a:r>
            <a:r>
              <a:rPr lang="en-GB" sz="2800" dirty="0" err="1">
                <a:solidFill>
                  <a:srgbClr val="002060"/>
                </a:solidFill>
              </a:rPr>
              <a:t>ar</a:t>
            </a:r>
            <a:r>
              <a:rPr lang="en-GB" sz="2800" dirty="0">
                <a:solidFill>
                  <a:srgbClr val="002060"/>
                </a:solidFill>
              </a:rPr>
              <a:t> </a:t>
            </a:r>
            <a:r>
              <a:rPr lang="en-GB" sz="2800" dirty="0" err="1">
                <a:solidFill>
                  <a:srgbClr val="002060"/>
                </a:solidFill>
              </a:rPr>
              <a:t>ein</a:t>
            </a:r>
            <a:r>
              <a:rPr lang="en-GB" sz="2800" dirty="0">
                <a:solidFill>
                  <a:srgbClr val="002060"/>
                </a:solidFill>
              </a:rPr>
              <a:t> </a:t>
            </a:r>
            <a:r>
              <a:rPr lang="en-GB" sz="2800" dirty="0" err="1">
                <a:solidFill>
                  <a:srgbClr val="002060"/>
                </a:solidFill>
                <a:hlinkClick r:id="rId4"/>
              </a:rPr>
              <a:t>gwefan</a:t>
            </a:r>
            <a:endParaRPr lang="en-GB" sz="28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Mae’r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data’n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caniatáu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gyfer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ymchwil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effaith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polisïau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ac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arferion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ysgol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iechyd a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lles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pobl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ifanc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a’u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canlyniadau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addysgol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Yna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caiff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dysgu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hwn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ei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rannu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ag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ysgolion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a'r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rhai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sy'n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eu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cefnogi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trwy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SHRN: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Briffiau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ymchwil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hawdd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eu</a:t>
            </a:r>
            <a:r>
              <a:rPr lang="en-GB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 deal</a:t>
            </a:r>
            <a:endParaRPr lang="en-GB" sz="28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800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Gweminarau</a:t>
            </a:r>
            <a:endParaRPr lang="en-GB" sz="28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nn-NO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Rhannodd Nick Page ar dîm SHRN ddata yn </a:t>
            </a:r>
            <a:r>
              <a:rPr lang="nn-NO" sz="2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ein gweminar ar y HAY</a:t>
            </a:r>
            <a:endParaRPr lang="en-GB" sz="28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defRPr/>
            </a:pPr>
            <a:endParaRPr lang="en-GB" sz="24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CADC623-461D-4D79-9CB6-FF3FFA134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1" y="-39688"/>
            <a:ext cx="8964613" cy="588963"/>
          </a:xfrm>
        </p:spPr>
        <p:txBody>
          <a:bodyPr>
            <a:normAutofit fontScale="90000"/>
          </a:bodyPr>
          <a:lstStyle/>
          <a:p>
            <a:br>
              <a:rPr lang="en-GB" altLang="en-US" sz="2800"/>
            </a:br>
            <a:br>
              <a:rPr lang="en-GB" altLang="en-US" sz="2800" b="1"/>
            </a:br>
            <a:endParaRPr lang="en-GB" altLang="en-US" sz="2400"/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DAC96E13-AE06-4B9C-B940-579B4B4DC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005907" y="272518"/>
            <a:ext cx="9144000" cy="69215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altLang="en-US" sz="2400" b="1" dirty="0" err="1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Gwerth</a:t>
            </a:r>
            <a:r>
              <a:rPr lang="en-GB" altLang="en-US" sz="2400" b="1" dirty="0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y HAY </a:t>
            </a:r>
            <a:r>
              <a:rPr lang="en-GB" altLang="en-US" sz="2400" b="1" dirty="0" err="1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</a:t>
            </a:r>
            <a:r>
              <a:rPr lang="en-GB" altLang="en-US" sz="2400" b="1" dirty="0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400" b="1" dirty="0" err="1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gyfer</a:t>
            </a:r>
            <a:r>
              <a:rPr lang="en-GB" altLang="en-US" sz="2400" b="1" dirty="0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iechyd a </a:t>
            </a:r>
            <a:r>
              <a:rPr lang="en-GB" altLang="en-US" sz="2400" b="1" dirty="0" err="1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lles</a:t>
            </a:r>
            <a:r>
              <a:rPr lang="en-GB" altLang="en-US" sz="2400" b="1" dirty="0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400" b="1" dirty="0" err="1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yng</a:t>
            </a:r>
            <a:r>
              <a:rPr lang="en-GB" altLang="en-US" sz="2400" b="1" dirty="0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400" b="1" dirty="0" err="1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Nghymru</a:t>
            </a:r>
            <a:br>
              <a:rPr lang="en-GB" altLang="en-US" b="1" dirty="0">
                <a:solidFill>
                  <a:srgbClr val="66CC33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en-GB" altLang="en-US" b="1" dirty="0">
              <a:solidFill>
                <a:srgbClr val="002060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696E555-0BAA-4914-926C-FED1C495FFE3}"/>
              </a:ext>
            </a:extLst>
          </p:cNvPr>
          <p:cNvSpPr/>
          <p:nvPr/>
        </p:nvSpPr>
        <p:spPr>
          <a:xfrm>
            <a:off x="1524000" y="6165850"/>
            <a:ext cx="9144000" cy="692150"/>
          </a:xfrm>
          <a:prstGeom prst="rect">
            <a:avLst/>
          </a:prstGeom>
          <a:solidFill>
            <a:srgbClr val="69BE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pic>
        <p:nvPicPr>
          <p:cNvPr id="18437" name="Picture 5">
            <a:extLst>
              <a:ext uri="{FF2B5EF4-FFF2-40B4-BE49-F238E27FC236}">
                <a16:creationId xmlns:a16="http://schemas.microsoft.com/office/drawing/2014/main" id="{6ADA6831-4ADD-4FB9-8682-243705F577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5139" y="5805488"/>
            <a:ext cx="1335087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BC2C6DC-BE10-4B1E-B39D-D7B20CCA95C6}"/>
              </a:ext>
            </a:extLst>
          </p:cNvPr>
          <p:cNvSpPr txBox="1"/>
          <p:nvPr/>
        </p:nvSpPr>
        <p:spPr>
          <a:xfrm>
            <a:off x="192361" y="798774"/>
            <a:ext cx="11627891" cy="472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defRPr/>
            </a:pPr>
            <a:r>
              <a:rPr lang="en-GB" sz="2800" dirty="0" err="1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gweminar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Dr Julie Bishop,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Cyfarwyddwr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Gwella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Iechyd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Iechyd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Cyhoeddus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Cymru</a:t>
            </a:r>
            <a:endParaRPr lang="en-GB" sz="2800" dirty="0">
              <a:solidFill>
                <a:srgbClr val="FF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defRPr/>
            </a:pPr>
            <a:r>
              <a:rPr lang="en-GB" sz="2800" dirty="0" err="1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Ystyriodd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werth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y data HAY o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fewn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y Dull Ysgol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Gyfan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thynnodd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sylw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at y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rôl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sydd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ganddo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genedlaethol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GB" sz="2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  <a:defRPr/>
            </a:pPr>
            <a:r>
              <a:rPr lang="en-GB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Deall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newid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dros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amser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endParaRPr lang="en-GB" sz="2800" dirty="0">
              <a:latin typeface="+mj-lt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  <a:defRPr/>
            </a:pPr>
            <a:r>
              <a:rPr lang="en-GB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Deall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yr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angen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am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gefnogaeth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ac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arweiniad</a:t>
            </a:r>
            <a:endParaRPr lang="en-GB" sz="2800" dirty="0">
              <a:latin typeface="+mj-lt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  <a:defRPr/>
            </a:pPr>
            <a:r>
              <a:rPr lang="en-GB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Deall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pa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newidiadau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i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amgylchedd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yr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ysgol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sy’n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cael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yr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effaith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fwyaf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ar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ddeilliannau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dysgwyr</a:t>
            </a:r>
            <a:endParaRPr lang="en-GB" sz="2800" dirty="0">
              <a:latin typeface="+mj-lt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  <a:defRPr/>
            </a:pPr>
            <a:r>
              <a:rPr lang="en-GB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Gwerthusiad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o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strategaethau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a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pholisïau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cenedlaethol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a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lleol</a:t>
            </a:r>
            <a:endParaRPr lang="en-GB" sz="2800" dirty="0">
              <a:latin typeface="+mj-lt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  <a:defRPr/>
            </a:pPr>
            <a:r>
              <a:rPr lang="en-GB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‘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Plymio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dwfn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’ i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lywio’r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angen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am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bolisïau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a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rhaglenni</a:t>
            </a:r>
            <a:r>
              <a:rPr lang="en-GB" sz="28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newydd</a:t>
            </a:r>
            <a:endParaRPr lang="en-GB" sz="24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142D18B-606A-4CB5-A323-B6800F4492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31950" y="115889"/>
            <a:ext cx="9036050" cy="8905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en-GB" altLang="en-US" sz="3200" b="1" dirty="0">
                <a:solidFill>
                  <a:srgbClr val="002060"/>
                </a:solidFill>
                <a:ea typeface="MS PGothic" panose="020B0600070205080204" pitchFamily="34" charset="-128"/>
              </a:rPr>
            </a:br>
            <a:br>
              <a:rPr lang="cy-GB" altLang="en-US" sz="3200" b="1" dirty="0">
                <a:solidFill>
                  <a:srgbClr val="0070C0"/>
                </a:solidFill>
                <a:ea typeface="MS PGothic" panose="020B0600070205080204" pitchFamily="34" charset="-128"/>
              </a:rPr>
            </a:br>
            <a:br>
              <a:rPr lang="en-GB" altLang="en-US" sz="3200" b="1" dirty="0">
                <a:solidFill>
                  <a:srgbClr val="002060"/>
                </a:solidFill>
                <a:ea typeface="MS PGothic" panose="020B0600070205080204" pitchFamily="34" charset="-128"/>
              </a:rPr>
            </a:br>
            <a:endParaRPr lang="en-GB" altLang="en-US" sz="3200" b="1" dirty="0">
              <a:solidFill>
                <a:schemeClr val="accent5">
                  <a:lumMod val="50000"/>
                </a:schemeClr>
              </a:solidFill>
              <a:ea typeface="MS PGothic" panose="020B0600070205080204" pitchFamily="34" charset="-128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89E424E-084C-45E6-982D-93936F31160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4842" y="0"/>
            <a:ext cx="10413242" cy="6165850"/>
          </a:xfrm>
        </p:spPr>
        <p:txBody>
          <a:bodyPr/>
          <a:lstStyle/>
          <a:p>
            <a:pPr marL="0" indent="0" algn="ctr">
              <a:buNone/>
              <a:defRPr/>
            </a:pPr>
            <a:endParaRPr lang="en-GB" altLang="en-US" sz="2600" b="1" dirty="0">
              <a:solidFill>
                <a:srgbClr val="FF0000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0" indent="0" algn="ctr">
              <a:buNone/>
              <a:defRPr/>
            </a:pPr>
            <a:r>
              <a:rPr lang="en-GB" altLang="en-US" sz="2600" b="1" dirty="0" err="1">
                <a:solidFill>
                  <a:srgbClr val="0070C0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oes</a:t>
            </a:r>
            <a:r>
              <a:rPr lang="en-GB" altLang="en-US" sz="2600" b="1" dirty="0">
                <a:solidFill>
                  <a:srgbClr val="0070C0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altLang="en-US" sz="2600" b="1" dirty="0" err="1">
                <a:solidFill>
                  <a:srgbClr val="0070C0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angen</a:t>
            </a:r>
            <a:r>
              <a:rPr lang="en-GB" altLang="en-US" sz="2600" b="1" dirty="0">
                <a:solidFill>
                  <a:srgbClr val="0070C0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altLang="en-US" sz="2600" b="1" dirty="0" err="1">
                <a:solidFill>
                  <a:srgbClr val="0070C0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unrhyw</a:t>
            </a:r>
            <a:r>
              <a:rPr lang="en-GB" altLang="en-US" sz="2600" b="1" dirty="0">
                <a:solidFill>
                  <a:srgbClr val="0070C0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altLang="en-US" sz="2600" b="1" dirty="0" err="1">
                <a:solidFill>
                  <a:srgbClr val="0070C0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wybodaeth</a:t>
            </a:r>
            <a:r>
              <a:rPr lang="en-GB" altLang="en-US" sz="2600" b="1" dirty="0">
                <a:solidFill>
                  <a:srgbClr val="0070C0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altLang="en-US" sz="2600" b="1" dirty="0" err="1">
                <a:solidFill>
                  <a:srgbClr val="0070C0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bellach</a:t>
            </a:r>
            <a:r>
              <a:rPr lang="en-GB" altLang="en-US" sz="2600" b="1" dirty="0">
                <a:solidFill>
                  <a:srgbClr val="0070C0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? </a:t>
            </a:r>
          </a:p>
          <a:p>
            <a:pPr marL="0" indent="0" algn="ctr">
              <a:buNone/>
              <a:defRPr/>
            </a:pPr>
            <a:r>
              <a:rPr lang="en-GB" altLang="en-US" b="1" dirty="0" err="1">
                <a:solidFill>
                  <a:srgbClr val="0070C0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Cysylltwch</a:t>
            </a:r>
            <a:r>
              <a:rPr lang="en-GB" altLang="en-US" b="1" dirty="0">
                <a:solidFill>
                  <a:srgbClr val="0070C0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 â </a:t>
            </a:r>
            <a:r>
              <a:rPr lang="en-GB" altLang="en-US" b="1" dirty="0" err="1">
                <a:solidFill>
                  <a:srgbClr val="0070C0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thîm</a:t>
            </a:r>
            <a:r>
              <a:rPr lang="en-GB" altLang="en-US" b="1" dirty="0">
                <a:solidFill>
                  <a:srgbClr val="0070C0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 y </a:t>
            </a:r>
            <a:r>
              <a:rPr lang="en-GB" altLang="en-US" b="1" dirty="0" err="1">
                <a:solidFill>
                  <a:srgbClr val="0070C0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Rhwydwaith</a:t>
            </a:r>
            <a:r>
              <a:rPr lang="en-GB" altLang="en-US" b="1" dirty="0">
                <a:solidFill>
                  <a:srgbClr val="0070C0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: </a:t>
            </a:r>
          </a:p>
          <a:p>
            <a:pPr marL="0" indent="0" algn="ctr">
              <a:buNone/>
              <a:defRPr/>
            </a:pPr>
            <a:r>
              <a:rPr lang="en-GB" altLang="en-US" sz="2600" dirty="0">
                <a:solidFill>
                  <a:schemeClr val="tx2">
                    <a:lumMod val="75000"/>
                  </a:schemeClr>
                </a:solidFill>
                <a:ea typeface="Open Sans Light" panose="020B0306030504020204" pitchFamily="34" charset="0"/>
                <a:cs typeface="Open Sans Light" panose="020B0306030504020204" pitchFamily="34" charset="0"/>
                <a:hlinkClick r:id="rId3"/>
              </a:rPr>
              <a:t>shrn@cardiff.ac.uk</a:t>
            </a:r>
            <a:r>
              <a:rPr lang="en-GB" altLang="en-US" sz="2600" dirty="0">
                <a:solidFill>
                  <a:schemeClr val="tx2">
                    <a:lumMod val="75000"/>
                  </a:schemeClr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endParaRPr lang="en-GB" altLang="en-US" sz="2600" b="1" dirty="0">
              <a:solidFill>
                <a:srgbClr val="FF0000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0" indent="0" algn="ctr">
              <a:buNone/>
              <a:defRPr/>
            </a:pPr>
            <a:r>
              <a:rPr lang="en-GB" altLang="en-US" sz="2600" b="1" dirty="0">
                <a:solidFill>
                  <a:srgbClr val="0070C0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Neu </a:t>
            </a:r>
            <a:r>
              <a:rPr lang="en-GB" altLang="en-US" sz="2600" b="1" dirty="0" err="1">
                <a:solidFill>
                  <a:srgbClr val="0070C0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ewch</a:t>
            </a:r>
            <a:r>
              <a:rPr lang="en-GB" altLang="en-US" sz="2600" b="1" dirty="0">
                <a:solidFill>
                  <a:srgbClr val="0070C0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 i:</a:t>
            </a:r>
          </a:p>
          <a:p>
            <a:pPr marL="0" indent="0" algn="ctr">
              <a:buNone/>
              <a:defRPr/>
            </a:pPr>
            <a:r>
              <a:rPr lang="en-GB" altLang="en-US" sz="2600" dirty="0">
                <a:solidFill>
                  <a:schemeClr val="tx2">
                    <a:lumMod val="75000"/>
                  </a:schemeClr>
                </a:solidFill>
                <a:ea typeface="Open Sans Light" panose="020B0306030504020204" pitchFamily="34" charset="0"/>
                <a:cs typeface="Open Sans Light" panose="020B0306030504020204" pitchFamily="34" charset="0"/>
                <a:hlinkClick r:id="rId4"/>
              </a:rPr>
              <a:t>www.shrn.org.uk</a:t>
            </a:r>
            <a:r>
              <a:rPr lang="en-GB" altLang="en-US" sz="2600" dirty="0">
                <a:solidFill>
                  <a:schemeClr val="tx2">
                    <a:lumMod val="75000"/>
                  </a:schemeClr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endParaRPr lang="en-GB" altLang="en-US" sz="2600" b="1" dirty="0">
              <a:solidFill>
                <a:srgbClr val="FF0000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0" indent="0" algn="ctr">
              <a:buNone/>
              <a:defRPr/>
            </a:pPr>
            <a:endParaRPr lang="en-GB" altLang="en-US" sz="2600" b="1" dirty="0">
              <a:solidFill>
                <a:srgbClr val="FF0000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0" indent="0" algn="ctr">
              <a:buNone/>
              <a:defRPr/>
            </a:pPr>
            <a:r>
              <a:rPr lang="en-GB" altLang="en-US" sz="2600" b="1" dirty="0">
                <a:solidFill>
                  <a:srgbClr val="002060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Any further information required? </a:t>
            </a:r>
          </a:p>
          <a:p>
            <a:pPr marL="0" indent="0" algn="ctr">
              <a:buNone/>
              <a:defRPr/>
            </a:pPr>
            <a:r>
              <a:rPr lang="en-GB" altLang="en-US" b="1" dirty="0">
                <a:solidFill>
                  <a:srgbClr val="002060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 Please contact the SHRN team: </a:t>
            </a:r>
            <a:endParaRPr lang="en-GB" altLang="en-US" dirty="0">
              <a:solidFill>
                <a:srgbClr val="002060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0" indent="0" algn="ctr">
              <a:buNone/>
              <a:defRPr/>
            </a:pPr>
            <a:r>
              <a:rPr lang="en-GB" altLang="en-US" sz="2600" dirty="0">
                <a:solidFill>
                  <a:schemeClr val="tx2">
                    <a:lumMod val="75000"/>
                  </a:schemeClr>
                </a:solidFill>
                <a:ea typeface="Open Sans Light" panose="020B0306030504020204" pitchFamily="34" charset="0"/>
                <a:cs typeface="Open Sans Light" panose="020B0306030504020204" pitchFamily="34" charset="0"/>
                <a:hlinkClick r:id="rId3"/>
              </a:rPr>
              <a:t>shrn@cardiff.ac.uk</a:t>
            </a:r>
            <a:r>
              <a:rPr lang="en-GB" altLang="en-US" sz="2600" dirty="0">
                <a:solidFill>
                  <a:schemeClr val="tx2">
                    <a:lumMod val="75000"/>
                  </a:schemeClr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</a:p>
          <a:p>
            <a:pPr marL="0" indent="0" algn="ctr">
              <a:buNone/>
              <a:defRPr/>
            </a:pPr>
            <a:r>
              <a:rPr lang="en-GB" altLang="en-US" b="1" dirty="0">
                <a:solidFill>
                  <a:srgbClr val="002060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Or visit: </a:t>
            </a:r>
          </a:p>
          <a:p>
            <a:pPr marL="0" indent="0" algn="ctr">
              <a:buNone/>
              <a:defRPr/>
            </a:pPr>
            <a:r>
              <a:rPr lang="en-GB" altLang="en-US" sz="2600" dirty="0">
                <a:solidFill>
                  <a:schemeClr val="tx2">
                    <a:lumMod val="75000"/>
                  </a:schemeClr>
                </a:solidFill>
                <a:ea typeface="Open Sans Light" panose="020B0306030504020204" pitchFamily="34" charset="0"/>
                <a:cs typeface="Open Sans Light" panose="020B0306030504020204" pitchFamily="34" charset="0"/>
                <a:hlinkClick r:id="rId4"/>
              </a:rPr>
              <a:t>www.shrn.org.uk</a:t>
            </a:r>
            <a:r>
              <a:rPr lang="en-GB" altLang="en-US" sz="2600" dirty="0">
                <a:solidFill>
                  <a:schemeClr val="tx2">
                    <a:lumMod val="75000"/>
                  </a:schemeClr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</a:p>
          <a:p>
            <a:pPr marL="0" indent="0" algn="ctr">
              <a:buNone/>
              <a:defRPr/>
            </a:pPr>
            <a:endParaRPr lang="en-GB" altLang="en-US" sz="2600" dirty="0">
              <a:solidFill>
                <a:schemeClr val="tx2">
                  <a:lumMod val="75000"/>
                </a:schemeClr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en-GB" altLang="en-US" sz="2600" b="1" dirty="0">
              <a:solidFill>
                <a:schemeClr val="tx2">
                  <a:lumMod val="75000"/>
                </a:schemeClr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E7477C-6B2B-40A8-AA2B-BFD2D7042668}"/>
              </a:ext>
            </a:extLst>
          </p:cNvPr>
          <p:cNvSpPr/>
          <p:nvPr/>
        </p:nvSpPr>
        <p:spPr>
          <a:xfrm>
            <a:off x="1524000" y="6165850"/>
            <a:ext cx="9144000" cy="692150"/>
          </a:xfrm>
          <a:prstGeom prst="rect">
            <a:avLst/>
          </a:prstGeom>
          <a:solidFill>
            <a:srgbClr val="69BE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20485" name="Picture 5">
            <a:extLst>
              <a:ext uri="{FF2B5EF4-FFF2-40B4-BE49-F238E27FC236}">
                <a16:creationId xmlns:a16="http://schemas.microsoft.com/office/drawing/2014/main" id="{5AA5A2FF-DA02-46BF-9C2F-429F8289D31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2914" y="5529264"/>
            <a:ext cx="1335087" cy="132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610</Words>
  <Application>Microsoft Office PowerPoint</Application>
  <PresentationFormat>Widescreen</PresentationFormat>
  <Paragraphs>77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Helvetica</vt:lpstr>
      <vt:lpstr>Symbol</vt:lpstr>
      <vt:lpstr>Office Theme</vt:lpstr>
      <vt:lpstr>PowerPoint Presentation</vt:lpstr>
      <vt:lpstr>  </vt:lpstr>
      <vt:lpstr>  </vt:lpstr>
      <vt:lpstr>  </vt:lpstr>
      <vt:lpstr>  </vt:lpstr>
      <vt:lpstr>  </vt:lpstr>
      <vt:lpstr>  </vt:lpstr>
      <vt:lpstr>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Davies</dc:creator>
  <cp:lastModifiedBy>Matthew Davies</cp:lastModifiedBy>
  <cp:revision>1</cp:revision>
  <dcterms:created xsi:type="dcterms:W3CDTF">2022-01-12T13:10:27Z</dcterms:created>
  <dcterms:modified xsi:type="dcterms:W3CDTF">2022-01-20T17:30:20Z</dcterms:modified>
</cp:coreProperties>
</file>