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83F6C4-7290-4A04-890B-8ECAF5E8D3EE}" v="445" dt="2023-06-08T16:16:26.627"/>
    <p1510:client id="{B5D72BBA-5FE0-4A21-8C41-C56D255B851B}" v="5" dt="2023-06-09T14:41:42.6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085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81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549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56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08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97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26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41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2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28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8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eedhm@cardiff.ac.uk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0C8E6C-8077-CD33-604C-C3A5CA43A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b="0" i="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School-level Dashboard Development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B501D5-478F-6508-45AA-345ED2E01D1F}"/>
              </a:ext>
            </a:extLst>
          </p:cNvPr>
          <p:cNvSpPr txBox="1"/>
          <p:nvPr/>
        </p:nvSpPr>
        <p:spPr>
          <a:xfrm>
            <a:off x="293915" y="2458140"/>
            <a:ext cx="11455729" cy="410477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400" dirty="0"/>
              <a:t>Researchers at Cardiff University are looking for secondary school staff to help develop a school-level SHRN dashboard. </a:t>
            </a:r>
            <a:endParaRPr lang="en-US" sz="2400">
              <a:cs typeface="Calibri"/>
            </a:endParaRPr>
          </a:p>
          <a:p>
            <a:pPr indent="-2286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400" dirty="0"/>
              <a:t>Workshops will take place over the school summer holidays (date TBC). </a:t>
            </a:r>
            <a:endParaRPr lang="en-US" sz="2400" dirty="0">
              <a:cs typeface="Calibri"/>
            </a:endParaRPr>
          </a:p>
          <a:p>
            <a:pPr indent="-228600">
              <a:lnSpc>
                <a:spcPct val="90000"/>
              </a:lnSpc>
              <a:spcBef>
                <a:spcPts val="1000"/>
              </a:spcBef>
              <a:buClr>
                <a:srgbClr val="F5F5F5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400" dirty="0"/>
              <a:t>They will be 1–2-hour group sessions on-line.  </a:t>
            </a:r>
            <a:endParaRPr lang="en-US" sz="2400" dirty="0">
              <a:cs typeface="Calibri"/>
            </a:endParaRPr>
          </a:p>
          <a:p>
            <a:pPr indent="-228600">
              <a:lnSpc>
                <a:spcPct val="90000"/>
              </a:lnSpc>
              <a:spcBef>
                <a:spcPts val="1000"/>
              </a:spcBef>
              <a:buClr>
                <a:srgbClr val="F5F5F5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400" dirty="0"/>
              <a:t>We intend to show staff the first prototype of the dashboard for their feedback. </a:t>
            </a:r>
            <a:endParaRPr lang="en-US" sz="2400" dirty="0">
              <a:cs typeface="Calibri"/>
            </a:endParaRPr>
          </a:p>
          <a:p>
            <a:pPr indent="-228600">
              <a:lnSpc>
                <a:spcPct val="90000"/>
              </a:lnSpc>
              <a:spcBef>
                <a:spcPts val="1000"/>
              </a:spcBef>
              <a:buClr>
                <a:srgbClr val="F5F5F5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400" dirty="0"/>
              <a:t>All staff will be offered a £50 Amazon voucher for taking part. </a:t>
            </a:r>
            <a:endParaRPr lang="en-US" sz="2400" dirty="0"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Bef>
                <a:spcPts val="1000"/>
              </a:spcBef>
              <a:buClr>
                <a:srgbClr val="F5F5F5"/>
              </a:buClr>
              <a:buSzPct val="80000"/>
              <a:buFont typeface="Arial" panose="020B0604020202020204" pitchFamily="34" charset="0"/>
              <a:buChar char="•"/>
            </a:pPr>
            <a:endParaRPr lang="en-US" sz="2400" dirty="0">
              <a:cs typeface="Calibri" panose="020F0502020204030204"/>
            </a:endParaRPr>
          </a:p>
          <a:p>
            <a:pPr indent="-228600" algn="ctr">
              <a:lnSpc>
                <a:spcPct val="90000"/>
              </a:lnSpc>
              <a:spcBef>
                <a:spcPts val="1000"/>
              </a:spcBef>
              <a:buClr>
                <a:srgbClr val="F5F5F5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400" b="1" dirty="0">
                <a:cs typeface="Calibri" panose="020F0502020204030204"/>
              </a:rPr>
              <a:t>If you are interested, please contact Dr Hayley Reed at </a:t>
            </a:r>
            <a:r>
              <a:rPr lang="en-US" sz="2400" b="1" dirty="0">
                <a:cs typeface="Calibri" panose="020F0502020204030204"/>
                <a:hlinkClick r:id="rId2"/>
              </a:rPr>
              <a:t>reedhm@cardiff.ac.uk</a:t>
            </a:r>
            <a:r>
              <a:rPr lang="en-US" sz="2400" b="1" dirty="0">
                <a:cs typeface="Calibri" panose="020F0502020204030204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42604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B383B1B11F7B4CB6991F4E0AEDCD23" ma:contentTypeVersion="4" ma:contentTypeDescription="Create a new document." ma:contentTypeScope="" ma:versionID="7095084207e56797240f4031c2a30af3">
  <xsd:schema xmlns:xsd="http://www.w3.org/2001/XMLSchema" xmlns:xs="http://www.w3.org/2001/XMLSchema" xmlns:p="http://schemas.microsoft.com/office/2006/metadata/properties" xmlns:ns2="b636e115-1a6f-43c6-a288-e9ebb11b9772" xmlns:ns3="b8421edf-567c-4195-a4c0-0294cd04679a" targetNamespace="http://schemas.microsoft.com/office/2006/metadata/properties" ma:root="true" ma:fieldsID="a6b857dbdaa89b808e997625756d1818" ns2:_="" ns3:_="">
    <xsd:import namespace="b636e115-1a6f-43c6-a288-e9ebb11b9772"/>
    <xsd:import namespace="b8421edf-567c-4195-a4c0-0294cd0467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36e115-1a6f-43c6-a288-e9ebb11b97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421edf-567c-4195-a4c0-0294cd04679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8421edf-567c-4195-a4c0-0294cd04679a">
      <UserInfo>
        <DisplayName>Matthew Davies</DisplayName>
        <AccountId>40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058920-DA8E-4FCC-9195-5869C9230F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36e115-1a6f-43c6-a288-e9ebb11b9772"/>
    <ds:schemaRef ds:uri="b8421edf-567c-4195-a4c0-0294cd0467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B09106-F3C5-4502-89F2-9F6DE9113CA8}">
  <ds:schemaRefs>
    <ds:schemaRef ds:uri="http://schemas.microsoft.com/office/2006/metadata/properties"/>
    <ds:schemaRef ds:uri="http://schemas.microsoft.com/office/infopath/2007/PartnerControls"/>
    <ds:schemaRef ds:uri="b8421edf-567c-4195-a4c0-0294cd04679a"/>
  </ds:schemaRefs>
</ds:datastoreItem>
</file>

<file path=customXml/itemProps3.xml><?xml version="1.0" encoding="utf-8"?>
<ds:datastoreItem xmlns:ds="http://schemas.openxmlformats.org/officeDocument/2006/customXml" ds:itemID="{40C708C5-69B3-40E8-A2F6-E16BEEEEC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School-level Dashboard Development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91</cp:revision>
  <dcterms:created xsi:type="dcterms:W3CDTF">2023-06-08T15:59:32Z</dcterms:created>
  <dcterms:modified xsi:type="dcterms:W3CDTF">2023-06-12T00:24:36Z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0x0101002FB383B1B11F7B4CB6991F4E0AEDCD23</vt:lpwstr>
  </property>
</Properties>
</file>