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1" r:id="rId6"/>
    <p:sldId id="265" r:id="rId7"/>
    <p:sldId id="264" r:id="rId8"/>
    <p:sldId id="263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tte Stead" userId="70da3939-7f76-4bdb-a639-606553a1b9e4" providerId="ADAL" clId="{F92A5562-B9B4-41ED-863F-C6782F63004E}"/>
    <pc:docChg chg="undo custSel modSld">
      <pc:chgData name="Annette Stead" userId="70da3939-7f76-4bdb-a639-606553a1b9e4" providerId="ADAL" clId="{F92A5562-B9B4-41ED-863F-C6782F63004E}" dt="2023-06-14T18:44:52.819" v="17" actId="478"/>
      <pc:docMkLst>
        <pc:docMk/>
      </pc:docMkLst>
      <pc:sldChg chg="delSp mod">
        <pc:chgData name="Annette Stead" userId="70da3939-7f76-4bdb-a639-606553a1b9e4" providerId="ADAL" clId="{F92A5562-B9B4-41ED-863F-C6782F63004E}" dt="2023-06-14T18:43:39.857" v="13" actId="478"/>
        <pc:sldMkLst>
          <pc:docMk/>
          <pc:sldMk cId="3070105389" sldId="257"/>
        </pc:sldMkLst>
        <pc:picChg chg="del">
          <ac:chgData name="Annette Stead" userId="70da3939-7f76-4bdb-a639-606553a1b9e4" providerId="ADAL" clId="{F92A5562-B9B4-41ED-863F-C6782F63004E}" dt="2023-06-14T18:43:39.857" v="13" actId="478"/>
          <ac:picMkLst>
            <pc:docMk/>
            <pc:sldMk cId="3070105389" sldId="257"/>
            <ac:picMk id="5" creationId="{41DAFC8C-1EC2-44DF-959E-5DD71EB2523A}"/>
          </ac:picMkLst>
        </pc:picChg>
      </pc:sldChg>
      <pc:sldChg chg="addSp delSp modSp mod">
        <pc:chgData name="Annette Stead" userId="70da3939-7f76-4bdb-a639-606553a1b9e4" providerId="ADAL" clId="{F92A5562-B9B4-41ED-863F-C6782F63004E}" dt="2023-06-14T18:44:52.819" v="17" actId="478"/>
        <pc:sldMkLst>
          <pc:docMk/>
          <pc:sldMk cId="3785751840" sldId="259"/>
        </pc:sldMkLst>
        <pc:spChg chg="mod">
          <ac:chgData name="Annette Stead" userId="70da3939-7f76-4bdb-a639-606553a1b9e4" providerId="ADAL" clId="{F92A5562-B9B4-41ED-863F-C6782F63004E}" dt="2023-06-14T18:44:02.082" v="14" actId="26606"/>
          <ac:spMkLst>
            <pc:docMk/>
            <pc:sldMk cId="3785751840" sldId="259"/>
            <ac:spMk id="2" creationId="{75278DCA-D7B7-4713-80B6-97C4E2EF218D}"/>
          </ac:spMkLst>
        </pc:spChg>
        <pc:spChg chg="mod">
          <ac:chgData name="Annette Stead" userId="70da3939-7f76-4bdb-a639-606553a1b9e4" providerId="ADAL" clId="{F92A5562-B9B4-41ED-863F-C6782F63004E}" dt="2023-06-14T18:44:02.082" v="14" actId="26606"/>
          <ac:spMkLst>
            <pc:docMk/>
            <pc:sldMk cId="3785751840" sldId="259"/>
            <ac:spMk id="3" creationId="{741C24EC-321B-46E6-9BB6-D20805DECD40}"/>
          </ac:spMkLst>
        </pc:spChg>
        <pc:spChg chg="del">
          <ac:chgData name="Annette Stead" userId="70da3939-7f76-4bdb-a639-606553a1b9e4" providerId="ADAL" clId="{F92A5562-B9B4-41ED-863F-C6782F63004E}" dt="2023-06-14T18:44:02.082" v="14" actId="26606"/>
          <ac:spMkLst>
            <pc:docMk/>
            <pc:sldMk cId="3785751840" sldId="259"/>
            <ac:spMk id="55" creationId="{61DCA37C-CB0B-475A-B462-77C9CBA37CBE}"/>
          </ac:spMkLst>
        </pc:spChg>
        <pc:grpChg chg="del">
          <ac:chgData name="Annette Stead" userId="70da3939-7f76-4bdb-a639-606553a1b9e4" providerId="ADAL" clId="{F92A5562-B9B4-41ED-863F-C6782F63004E}" dt="2023-06-14T18:44:02.082" v="14" actId="26606"/>
          <ac:grpSpMkLst>
            <pc:docMk/>
            <pc:sldMk cId="3785751840" sldId="259"/>
            <ac:grpSpMk id="53" creationId="{8AEBEFE2-515F-4B18-8468-97D8C730986A}"/>
          </ac:grpSpMkLst>
        </pc:grpChg>
        <pc:grpChg chg="add">
          <ac:chgData name="Annette Stead" userId="70da3939-7f76-4bdb-a639-606553a1b9e4" providerId="ADAL" clId="{F92A5562-B9B4-41ED-863F-C6782F63004E}" dt="2023-06-14T18:44:02.082" v="14" actId="26606"/>
          <ac:grpSpMkLst>
            <pc:docMk/>
            <pc:sldMk cId="3785751840" sldId="259"/>
            <ac:grpSpMk id="62" creationId="{15FF890B-3CE7-403A-AECE-2DE04FC7AF80}"/>
          </ac:grpSpMkLst>
        </pc:grpChg>
        <pc:picChg chg="add del">
          <ac:chgData name="Annette Stead" userId="70da3939-7f76-4bdb-a639-606553a1b9e4" providerId="ADAL" clId="{F92A5562-B9B4-41ED-863F-C6782F63004E}" dt="2023-06-14T18:44:52.819" v="17" actId="478"/>
          <ac:picMkLst>
            <pc:docMk/>
            <pc:sldMk cId="3785751840" sldId="259"/>
            <ac:picMk id="59" creationId="{63BAAF99-BD1E-9B7C-4B43-F4B6D9B65BA3}"/>
          </ac:picMkLst>
        </pc:picChg>
      </pc:sldChg>
      <pc:sldChg chg="delSp mod">
        <pc:chgData name="Annette Stead" userId="70da3939-7f76-4bdb-a639-606553a1b9e4" providerId="ADAL" clId="{F92A5562-B9B4-41ED-863F-C6782F63004E}" dt="2023-06-14T18:42:45.639" v="1" actId="478"/>
        <pc:sldMkLst>
          <pc:docMk/>
          <pc:sldMk cId="2300352854" sldId="260"/>
        </pc:sldMkLst>
        <pc:picChg chg="del">
          <ac:chgData name="Annette Stead" userId="70da3939-7f76-4bdb-a639-606553a1b9e4" providerId="ADAL" clId="{F92A5562-B9B4-41ED-863F-C6782F63004E}" dt="2023-06-14T18:42:43.955" v="0" actId="478"/>
          <ac:picMkLst>
            <pc:docMk/>
            <pc:sldMk cId="2300352854" sldId="260"/>
            <ac:picMk id="10" creationId="{817564E8-D6C6-891E-B400-0D2DE5F6C0BB}"/>
          </ac:picMkLst>
        </pc:picChg>
        <pc:picChg chg="del">
          <ac:chgData name="Annette Stead" userId="70da3939-7f76-4bdb-a639-606553a1b9e4" providerId="ADAL" clId="{F92A5562-B9B4-41ED-863F-C6782F63004E}" dt="2023-06-14T18:42:45.639" v="1" actId="478"/>
          <ac:picMkLst>
            <pc:docMk/>
            <pc:sldMk cId="2300352854" sldId="260"/>
            <ac:picMk id="16" creationId="{CF50E553-67AF-D19B-08A0-5E9F6460EBA4}"/>
          </ac:picMkLst>
        </pc:picChg>
      </pc:sldChg>
      <pc:sldChg chg="addSp delSp modSp mod">
        <pc:chgData name="Annette Stead" userId="70da3939-7f76-4bdb-a639-606553a1b9e4" providerId="ADAL" clId="{F92A5562-B9B4-41ED-863F-C6782F63004E}" dt="2023-06-14T18:42:56.768" v="5" actId="478"/>
        <pc:sldMkLst>
          <pc:docMk/>
          <pc:sldMk cId="3914315455" sldId="261"/>
        </pc:sldMkLst>
        <pc:spChg chg="add del mod">
          <ac:chgData name="Annette Stead" userId="70da3939-7f76-4bdb-a639-606553a1b9e4" providerId="ADAL" clId="{F92A5562-B9B4-41ED-863F-C6782F63004E}" dt="2023-06-14T18:42:55.120" v="4" actId="478"/>
          <ac:spMkLst>
            <pc:docMk/>
            <pc:sldMk cId="3914315455" sldId="261"/>
            <ac:spMk id="4" creationId="{988A7C9A-27DD-5895-577C-2B107F6080E7}"/>
          </ac:spMkLst>
        </pc:spChg>
        <pc:picChg chg="del">
          <ac:chgData name="Annette Stead" userId="70da3939-7f76-4bdb-a639-606553a1b9e4" providerId="ADAL" clId="{F92A5562-B9B4-41ED-863F-C6782F63004E}" dt="2023-06-14T18:42:49.832" v="2" actId="478"/>
          <ac:picMkLst>
            <pc:docMk/>
            <pc:sldMk cId="3914315455" sldId="261"/>
            <ac:picMk id="13" creationId="{E2B72BF7-0086-C568-906A-EBD3719C2B5A}"/>
          </ac:picMkLst>
        </pc:picChg>
        <pc:picChg chg="del">
          <ac:chgData name="Annette Stead" userId="70da3939-7f76-4bdb-a639-606553a1b9e4" providerId="ADAL" clId="{F92A5562-B9B4-41ED-863F-C6782F63004E}" dt="2023-06-14T18:42:56.768" v="5" actId="478"/>
          <ac:picMkLst>
            <pc:docMk/>
            <pc:sldMk cId="3914315455" sldId="261"/>
            <ac:picMk id="16" creationId="{52834F13-63C4-2D11-7588-2E2423A8D8C2}"/>
          </ac:picMkLst>
        </pc:picChg>
      </pc:sldChg>
      <pc:sldChg chg="addSp delSp modSp mod">
        <pc:chgData name="Annette Stead" userId="70da3939-7f76-4bdb-a639-606553a1b9e4" providerId="ADAL" clId="{F92A5562-B9B4-41ED-863F-C6782F63004E}" dt="2023-06-14T18:43:21.189" v="12" actId="478"/>
        <pc:sldMkLst>
          <pc:docMk/>
          <pc:sldMk cId="2192844882" sldId="263"/>
        </pc:sldMkLst>
        <pc:spChg chg="add del mod">
          <ac:chgData name="Annette Stead" userId="70da3939-7f76-4bdb-a639-606553a1b9e4" providerId="ADAL" clId="{F92A5562-B9B4-41ED-863F-C6782F63004E}" dt="2023-06-14T18:43:21.189" v="12" actId="478"/>
          <ac:spMkLst>
            <pc:docMk/>
            <pc:sldMk cId="2192844882" sldId="263"/>
            <ac:spMk id="5" creationId="{FFF98DB9-767E-8523-62C1-DE59401CE4B5}"/>
          </ac:spMkLst>
        </pc:spChg>
        <pc:picChg chg="del">
          <ac:chgData name="Annette Stead" userId="70da3939-7f76-4bdb-a639-606553a1b9e4" providerId="ADAL" clId="{F92A5562-B9B4-41ED-863F-C6782F63004E}" dt="2023-06-14T18:43:18.197" v="11" actId="478"/>
          <ac:picMkLst>
            <pc:docMk/>
            <pc:sldMk cId="2192844882" sldId="263"/>
            <ac:picMk id="6" creationId="{9CD02C9B-BFB8-442A-AE97-F1CD7E391605}"/>
          </ac:picMkLst>
        </pc:picChg>
      </pc:sldChg>
      <pc:sldChg chg="addSp delSp modSp mod">
        <pc:chgData name="Annette Stead" userId="70da3939-7f76-4bdb-a639-606553a1b9e4" providerId="ADAL" clId="{F92A5562-B9B4-41ED-863F-C6782F63004E}" dt="2023-06-14T18:44:35.697" v="16" actId="26606"/>
        <pc:sldMkLst>
          <pc:docMk/>
          <pc:sldMk cId="3483390372" sldId="264"/>
        </pc:sldMkLst>
        <pc:spChg chg="mod">
          <ac:chgData name="Annette Stead" userId="70da3939-7f76-4bdb-a639-606553a1b9e4" providerId="ADAL" clId="{F92A5562-B9B4-41ED-863F-C6782F63004E}" dt="2023-06-14T18:44:35.697" v="16" actId="26606"/>
          <ac:spMkLst>
            <pc:docMk/>
            <pc:sldMk cId="3483390372" sldId="264"/>
            <ac:spMk id="2" creationId="{75278DCA-D7B7-4713-80B6-97C4E2EF218D}"/>
          </ac:spMkLst>
        </pc:spChg>
        <pc:spChg chg="mod">
          <ac:chgData name="Annette Stead" userId="70da3939-7f76-4bdb-a639-606553a1b9e4" providerId="ADAL" clId="{F92A5562-B9B4-41ED-863F-C6782F63004E}" dt="2023-06-14T18:44:35.697" v="16" actId="26606"/>
          <ac:spMkLst>
            <pc:docMk/>
            <pc:sldMk cId="3483390372" sldId="264"/>
            <ac:spMk id="3" creationId="{741C24EC-321B-46E6-9BB6-D20805DECD40}"/>
          </ac:spMkLst>
        </pc:spChg>
        <pc:spChg chg="add del">
          <ac:chgData name="Annette Stead" userId="70da3939-7f76-4bdb-a639-606553a1b9e4" providerId="ADAL" clId="{F92A5562-B9B4-41ED-863F-C6782F63004E}" dt="2023-06-14T18:44:35.697" v="16" actId="26606"/>
          <ac:spMkLst>
            <pc:docMk/>
            <pc:sldMk cId="3483390372" sldId="264"/>
            <ac:spMk id="52" creationId="{8A5BF812-2B38-4094-811B-A17AE463C3AC}"/>
          </ac:spMkLst>
        </pc:spChg>
        <pc:spChg chg="add del">
          <ac:chgData name="Annette Stead" userId="70da3939-7f76-4bdb-a639-606553a1b9e4" providerId="ADAL" clId="{F92A5562-B9B4-41ED-863F-C6782F63004E}" dt="2023-06-14T18:44:35.697" v="16" actId="26606"/>
          <ac:spMkLst>
            <pc:docMk/>
            <pc:sldMk cId="3483390372" sldId="264"/>
            <ac:spMk id="66" creationId="{E03BF673-8C68-4092-BF1B-53C57EFEC21F}"/>
          </ac:spMkLst>
        </pc:spChg>
        <pc:spChg chg="add del">
          <ac:chgData name="Annette Stead" userId="70da3939-7f76-4bdb-a639-606553a1b9e4" providerId="ADAL" clId="{F92A5562-B9B4-41ED-863F-C6782F63004E}" dt="2023-06-14T18:44:35.697" v="16" actId="26606"/>
          <ac:spMkLst>
            <pc:docMk/>
            <pc:sldMk cId="3483390372" sldId="264"/>
            <ac:spMk id="68" creationId="{B1BDB70B-F0E6-4867-818F-C582494FB6D6}"/>
          </ac:spMkLst>
        </pc:spChg>
        <pc:grpChg chg="add del">
          <ac:chgData name="Annette Stead" userId="70da3939-7f76-4bdb-a639-606553a1b9e4" providerId="ADAL" clId="{F92A5562-B9B4-41ED-863F-C6782F63004E}" dt="2023-06-14T18:44:35.697" v="16" actId="26606"/>
          <ac:grpSpMkLst>
            <pc:docMk/>
            <pc:sldMk cId="3483390372" sldId="264"/>
            <ac:grpSpMk id="53" creationId="{1C78354C-C1EB-4317-9DC2-7A4AE1F13CB3}"/>
          </ac:grpSpMkLst>
        </pc:grpChg>
        <pc:grpChg chg="add del">
          <ac:chgData name="Annette Stead" userId="70da3939-7f76-4bdb-a639-606553a1b9e4" providerId="ADAL" clId="{F92A5562-B9B4-41ED-863F-C6782F63004E}" dt="2023-06-14T18:44:35.697" v="16" actId="26606"/>
          <ac:grpSpMkLst>
            <pc:docMk/>
            <pc:sldMk cId="3483390372" sldId="264"/>
            <ac:grpSpMk id="58" creationId="{3F1527C3-06F4-4F4D-B364-8E97266450C5}"/>
          </ac:grpSpMkLst>
        </pc:grpChg>
        <pc:grpChg chg="add del">
          <ac:chgData name="Annette Stead" userId="70da3939-7f76-4bdb-a639-606553a1b9e4" providerId="ADAL" clId="{F92A5562-B9B4-41ED-863F-C6782F63004E}" dt="2023-06-14T18:44:35.697" v="16" actId="26606"/>
          <ac:grpSpMkLst>
            <pc:docMk/>
            <pc:sldMk cId="3483390372" sldId="264"/>
            <ac:grpSpMk id="70" creationId="{1E52C707-F508-47B5-8864-8CC3EE0F030B}"/>
          </ac:grpSpMkLst>
        </pc:grpChg>
        <pc:picChg chg="del">
          <ac:chgData name="Annette Stead" userId="70da3939-7f76-4bdb-a639-606553a1b9e4" providerId="ADAL" clId="{F92A5562-B9B4-41ED-863F-C6782F63004E}" dt="2023-06-14T18:43:13.838" v="10" actId="478"/>
          <ac:picMkLst>
            <pc:docMk/>
            <pc:sldMk cId="3483390372" sldId="264"/>
            <ac:picMk id="9" creationId="{98BE6826-2392-0F83-1D2B-D3CB678DF23B}"/>
          </ac:picMkLst>
        </pc:picChg>
        <pc:picChg chg="del">
          <ac:chgData name="Annette Stead" userId="70da3939-7f76-4bdb-a639-606553a1b9e4" providerId="ADAL" clId="{F92A5562-B9B4-41ED-863F-C6782F63004E}" dt="2023-06-14T18:43:10.678" v="8" actId="478"/>
          <ac:picMkLst>
            <pc:docMk/>
            <pc:sldMk cId="3483390372" sldId="264"/>
            <ac:picMk id="11" creationId="{64326E3B-CE66-773B-B972-CF0236A91636}"/>
          </ac:picMkLst>
        </pc:picChg>
        <pc:picChg chg="del">
          <ac:chgData name="Annette Stead" userId="70da3939-7f76-4bdb-a639-606553a1b9e4" providerId="ADAL" clId="{F92A5562-B9B4-41ED-863F-C6782F63004E}" dt="2023-06-14T18:43:12.209" v="9" actId="478"/>
          <ac:picMkLst>
            <pc:docMk/>
            <pc:sldMk cId="3483390372" sldId="264"/>
            <ac:picMk id="13" creationId="{083745D4-5863-C5FE-4AD8-E3C72BA3CB86}"/>
          </ac:picMkLst>
        </pc:picChg>
      </pc:sldChg>
      <pc:sldChg chg="addSp delSp modSp mod">
        <pc:chgData name="Annette Stead" userId="70da3939-7f76-4bdb-a639-606553a1b9e4" providerId="ADAL" clId="{F92A5562-B9B4-41ED-863F-C6782F63004E}" dt="2023-06-14T18:43:05.170" v="7" actId="478"/>
        <pc:sldMkLst>
          <pc:docMk/>
          <pc:sldMk cId="1205150737" sldId="265"/>
        </pc:sldMkLst>
        <pc:spChg chg="add del mod">
          <ac:chgData name="Annette Stead" userId="70da3939-7f76-4bdb-a639-606553a1b9e4" providerId="ADAL" clId="{F92A5562-B9B4-41ED-863F-C6782F63004E}" dt="2023-06-14T18:43:05.170" v="7" actId="478"/>
          <ac:spMkLst>
            <pc:docMk/>
            <pc:sldMk cId="1205150737" sldId="265"/>
            <ac:spMk id="4" creationId="{037BDE07-6C29-D66A-9146-C6446F933659}"/>
          </ac:spMkLst>
        </pc:spChg>
        <pc:picChg chg="del">
          <ac:chgData name="Annette Stead" userId="70da3939-7f76-4bdb-a639-606553a1b9e4" providerId="ADAL" clId="{F92A5562-B9B4-41ED-863F-C6782F63004E}" dt="2023-06-14T18:43:02.543" v="6" actId="478"/>
          <ac:picMkLst>
            <pc:docMk/>
            <pc:sldMk cId="1205150737" sldId="265"/>
            <ac:picMk id="6" creationId="{D045D905-7404-B91D-D80F-5A62965984F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13F4C5-5975-4A2E-8380-4EDA437FBA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A064F0-8B50-498E-A9B2-0E92CF7F90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4F200-7692-4E26-8947-B9F5C8A9BD4D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A8319B-1A8A-492A-8F93-B1CEEBE6D4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80479-2E42-411A-9870-CDF2098621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84A22-6279-4544-83B8-2B267E180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605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67A1FC6-22FB-4EA7-B90A-C9F18FBEF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46FDC4-DD97-431A-914A-9EB57A4A3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912130" cy="6858000"/>
          </a:xfrm>
          <a:custGeom>
            <a:avLst/>
            <a:gdLst>
              <a:gd name="connsiteX0" fmla="*/ 1073044 w 7912130"/>
              <a:gd name="connsiteY0" fmla="*/ 3032931 h 6858000"/>
              <a:gd name="connsiteX1" fmla="*/ 1073044 w 7912130"/>
              <a:gd name="connsiteY1" fmla="*/ 3035810 h 6858000"/>
              <a:gd name="connsiteX2" fmla="*/ 1076802 w 7912130"/>
              <a:gd name="connsiteY2" fmla="*/ 3035810 h 6858000"/>
              <a:gd name="connsiteX3" fmla="*/ 1170738 w 7912130"/>
              <a:gd name="connsiteY3" fmla="*/ 1248347 h 6858000"/>
              <a:gd name="connsiteX4" fmla="*/ 1170738 w 7912130"/>
              <a:gd name="connsiteY4" fmla="*/ 1273486 h 6858000"/>
              <a:gd name="connsiteX5" fmla="*/ 1183895 w 7912130"/>
              <a:gd name="connsiteY5" fmla="*/ 1248347 h 6858000"/>
              <a:gd name="connsiteX6" fmla="*/ 0 w 7912130"/>
              <a:gd name="connsiteY6" fmla="*/ 0 h 6858000"/>
              <a:gd name="connsiteX7" fmla="*/ 2133906 w 7912130"/>
              <a:gd name="connsiteY7" fmla="*/ 0 h 6858000"/>
              <a:gd name="connsiteX8" fmla="*/ 2629909 w 7912130"/>
              <a:gd name="connsiteY8" fmla="*/ 0 h 6858000"/>
              <a:gd name="connsiteX9" fmla="*/ 1227479 w 7912130"/>
              <a:gd name="connsiteY9" fmla="*/ 2669551 h 6858000"/>
              <a:gd name="connsiteX10" fmla="*/ 1235349 w 7912130"/>
              <a:gd name="connsiteY10" fmla="*/ 2673350 h 6858000"/>
              <a:gd name="connsiteX11" fmla="*/ 1353755 w 7912130"/>
              <a:gd name="connsiteY11" fmla="*/ 2754312 h 6858000"/>
              <a:gd name="connsiteX12" fmla="*/ 7912130 w 7912130"/>
              <a:gd name="connsiteY12" fmla="*/ 6858000 h 6858000"/>
              <a:gd name="connsiteX13" fmla="*/ 6066970 w 7912130"/>
              <a:gd name="connsiteY13" fmla="*/ 6858000 h 6858000"/>
              <a:gd name="connsiteX14" fmla="*/ 6059889 w 7912130"/>
              <a:gd name="connsiteY14" fmla="*/ 6852577 h 6858000"/>
              <a:gd name="connsiteX15" fmla="*/ 6059889 w 7912130"/>
              <a:gd name="connsiteY15" fmla="*/ 6857999 h 6858000"/>
              <a:gd name="connsiteX16" fmla="*/ 1707025 w 7912130"/>
              <a:gd name="connsiteY16" fmla="*/ 6857999 h 6858000"/>
              <a:gd name="connsiteX17" fmla="*/ 1707025 w 7912130"/>
              <a:gd name="connsiteY17" fmla="*/ 6858000 h 6858000"/>
              <a:gd name="connsiteX18" fmla="*/ 1073044 w 7912130"/>
              <a:gd name="connsiteY18" fmla="*/ 6858000 h 6858000"/>
              <a:gd name="connsiteX19" fmla="*/ 536592 w 7912130"/>
              <a:gd name="connsiteY19" fmla="*/ 6858000 h 6858000"/>
              <a:gd name="connsiteX20" fmla="*/ 0 w 7912130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912130" h="6858000">
                <a:moveTo>
                  <a:pt x="1073044" y="3032931"/>
                </a:moveTo>
                <a:lnTo>
                  <a:pt x="1073044" y="3035810"/>
                </a:lnTo>
                <a:lnTo>
                  <a:pt x="1076802" y="3035810"/>
                </a:lnTo>
                <a:close/>
                <a:moveTo>
                  <a:pt x="1170738" y="1248347"/>
                </a:moveTo>
                <a:lnTo>
                  <a:pt x="1170738" y="1273486"/>
                </a:lnTo>
                <a:lnTo>
                  <a:pt x="1183895" y="1248347"/>
                </a:lnTo>
                <a:close/>
                <a:moveTo>
                  <a:pt x="0" y="0"/>
                </a:moveTo>
                <a:lnTo>
                  <a:pt x="2133906" y="0"/>
                </a:lnTo>
                <a:lnTo>
                  <a:pt x="2629909" y="0"/>
                </a:lnTo>
                <a:lnTo>
                  <a:pt x="1227479" y="2669551"/>
                </a:lnTo>
                <a:lnTo>
                  <a:pt x="1235349" y="2673350"/>
                </a:lnTo>
                <a:lnTo>
                  <a:pt x="1353755" y="2754312"/>
                </a:lnTo>
                <a:lnTo>
                  <a:pt x="7912130" y="6858000"/>
                </a:lnTo>
                <a:lnTo>
                  <a:pt x="6066970" y="6858000"/>
                </a:lnTo>
                <a:lnTo>
                  <a:pt x="6059889" y="6852577"/>
                </a:lnTo>
                <a:lnTo>
                  <a:pt x="6059889" y="6857999"/>
                </a:lnTo>
                <a:lnTo>
                  <a:pt x="1707025" y="6857999"/>
                </a:lnTo>
                <a:lnTo>
                  <a:pt x="1707025" y="6858000"/>
                </a:lnTo>
                <a:lnTo>
                  <a:pt x="1073044" y="6858000"/>
                </a:lnTo>
                <a:lnTo>
                  <a:pt x="5365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D4E68A2-74B0-42F5-BB75-2E1A7C2018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7535917" cy="6858000"/>
          </a:xfrm>
          <a:custGeom>
            <a:avLst/>
            <a:gdLst>
              <a:gd name="connsiteX0" fmla="*/ 696831 w 7535917"/>
              <a:gd name="connsiteY0" fmla="*/ 3032931 h 6858000"/>
              <a:gd name="connsiteX1" fmla="*/ 696831 w 7535917"/>
              <a:gd name="connsiteY1" fmla="*/ 3035810 h 6858000"/>
              <a:gd name="connsiteX2" fmla="*/ 700589 w 7535917"/>
              <a:gd name="connsiteY2" fmla="*/ 3035810 h 6858000"/>
              <a:gd name="connsiteX3" fmla="*/ 794525 w 7535917"/>
              <a:gd name="connsiteY3" fmla="*/ 1248347 h 6858000"/>
              <a:gd name="connsiteX4" fmla="*/ 794525 w 7535917"/>
              <a:gd name="connsiteY4" fmla="*/ 1273486 h 6858000"/>
              <a:gd name="connsiteX5" fmla="*/ 807682 w 7535917"/>
              <a:gd name="connsiteY5" fmla="*/ 1248347 h 6858000"/>
              <a:gd name="connsiteX6" fmla="*/ 0 w 7535917"/>
              <a:gd name="connsiteY6" fmla="*/ 0 h 6858000"/>
              <a:gd name="connsiteX7" fmla="*/ 1757693 w 7535917"/>
              <a:gd name="connsiteY7" fmla="*/ 0 h 6858000"/>
              <a:gd name="connsiteX8" fmla="*/ 2253696 w 7535917"/>
              <a:gd name="connsiteY8" fmla="*/ 0 h 6858000"/>
              <a:gd name="connsiteX9" fmla="*/ 851266 w 7535917"/>
              <a:gd name="connsiteY9" fmla="*/ 2669551 h 6858000"/>
              <a:gd name="connsiteX10" fmla="*/ 859136 w 7535917"/>
              <a:gd name="connsiteY10" fmla="*/ 2673350 h 6858000"/>
              <a:gd name="connsiteX11" fmla="*/ 977542 w 7535917"/>
              <a:gd name="connsiteY11" fmla="*/ 2754312 h 6858000"/>
              <a:gd name="connsiteX12" fmla="*/ 7535917 w 7535917"/>
              <a:gd name="connsiteY12" fmla="*/ 6858000 h 6858000"/>
              <a:gd name="connsiteX13" fmla="*/ 5690757 w 7535917"/>
              <a:gd name="connsiteY13" fmla="*/ 6858000 h 6858000"/>
              <a:gd name="connsiteX14" fmla="*/ 5683676 w 7535917"/>
              <a:gd name="connsiteY14" fmla="*/ 6852577 h 6858000"/>
              <a:gd name="connsiteX15" fmla="*/ 5683676 w 7535917"/>
              <a:gd name="connsiteY15" fmla="*/ 6857999 h 6858000"/>
              <a:gd name="connsiteX16" fmla="*/ 1330812 w 7535917"/>
              <a:gd name="connsiteY16" fmla="*/ 6857999 h 6858000"/>
              <a:gd name="connsiteX17" fmla="*/ 1330812 w 7535917"/>
              <a:gd name="connsiteY17" fmla="*/ 6858000 h 6858000"/>
              <a:gd name="connsiteX18" fmla="*/ 696831 w 7535917"/>
              <a:gd name="connsiteY18" fmla="*/ 6858000 h 6858000"/>
              <a:gd name="connsiteX19" fmla="*/ 160379 w 7535917"/>
              <a:gd name="connsiteY19" fmla="*/ 6858000 h 6858000"/>
              <a:gd name="connsiteX20" fmla="*/ 0 w 7535917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535917" h="6858000">
                <a:moveTo>
                  <a:pt x="696831" y="3032931"/>
                </a:moveTo>
                <a:lnTo>
                  <a:pt x="696831" y="3035810"/>
                </a:lnTo>
                <a:lnTo>
                  <a:pt x="700589" y="3035810"/>
                </a:lnTo>
                <a:close/>
                <a:moveTo>
                  <a:pt x="794525" y="1248347"/>
                </a:moveTo>
                <a:lnTo>
                  <a:pt x="794525" y="1273486"/>
                </a:lnTo>
                <a:lnTo>
                  <a:pt x="807682" y="1248347"/>
                </a:lnTo>
                <a:close/>
                <a:moveTo>
                  <a:pt x="0" y="0"/>
                </a:moveTo>
                <a:lnTo>
                  <a:pt x="1757693" y="0"/>
                </a:lnTo>
                <a:lnTo>
                  <a:pt x="2253696" y="0"/>
                </a:lnTo>
                <a:lnTo>
                  <a:pt x="851266" y="2669551"/>
                </a:lnTo>
                <a:lnTo>
                  <a:pt x="859136" y="2673350"/>
                </a:lnTo>
                <a:lnTo>
                  <a:pt x="977542" y="2754312"/>
                </a:lnTo>
                <a:lnTo>
                  <a:pt x="7535917" y="6858000"/>
                </a:lnTo>
                <a:lnTo>
                  <a:pt x="5690757" y="6858000"/>
                </a:lnTo>
                <a:lnTo>
                  <a:pt x="5683676" y="6852577"/>
                </a:lnTo>
                <a:lnTo>
                  <a:pt x="5683676" y="6857999"/>
                </a:lnTo>
                <a:lnTo>
                  <a:pt x="1330812" y="6857999"/>
                </a:lnTo>
                <a:lnTo>
                  <a:pt x="1330812" y="6858000"/>
                </a:lnTo>
                <a:lnTo>
                  <a:pt x="696831" y="6858000"/>
                </a:lnTo>
                <a:lnTo>
                  <a:pt x="1603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4FDFF6-1352-4898-974D-8CD5BA1C4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44658" y="755904"/>
            <a:ext cx="7711025" cy="3084576"/>
          </a:xfrm>
        </p:spPr>
        <p:txBody>
          <a:bodyPr anchor="ctr">
            <a:normAutofit/>
          </a:bodyPr>
          <a:lstStyle/>
          <a:p>
            <a:pPr algn="l"/>
            <a:r>
              <a:rPr lang="en-GB" b="1"/>
              <a:t>Ysgol Bae Baglan</a:t>
            </a:r>
            <a:br>
              <a:rPr lang="en-GB" b="1"/>
            </a:br>
            <a:r>
              <a:rPr lang="en-GB" b="1"/>
              <a:t>Neath Port Talbot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F702D-D950-40B6-BE3F-1C050FB31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12131" y="4089910"/>
            <a:ext cx="3316702" cy="1712176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endParaRPr lang="en-GB" sz="1900"/>
          </a:p>
          <a:p>
            <a:pPr algn="l">
              <a:lnSpc>
                <a:spcPct val="90000"/>
              </a:lnSpc>
            </a:pPr>
            <a:r>
              <a:rPr lang="en-GB" sz="1900"/>
              <a:t>Miss Annette Stead</a:t>
            </a:r>
          </a:p>
          <a:p>
            <a:pPr algn="l">
              <a:lnSpc>
                <a:spcPct val="90000"/>
              </a:lnSpc>
            </a:pPr>
            <a:r>
              <a:rPr lang="en-GB" sz="1900"/>
              <a:t>Head of PSE (Health and Wellbeing Area) / Healthy Schools</a:t>
            </a:r>
          </a:p>
        </p:txBody>
      </p:sp>
    </p:spTree>
    <p:extLst>
      <p:ext uri="{BB962C8B-B14F-4D97-AF65-F5344CB8AC3E}">
        <p14:creationId xmlns:p14="http://schemas.microsoft.com/office/powerpoint/2010/main" val="1601775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804FC-9698-40AE-8514-607731C0F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600" b="1" dirty="0" err="1">
                <a:solidFill>
                  <a:schemeClr val="accent1"/>
                </a:solidFill>
              </a:rPr>
              <a:t>Ysgol</a:t>
            </a:r>
            <a:r>
              <a:rPr lang="en-GB" sz="6600" b="1" dirty="0">
                <a:solidFill>
                  <a:schemeClr val="accent1"/>
                </a:solidFill>
              </a:rPr>
              <a:t> Bae </a:t>
            </a:r>
            <a:r>
              <a:rPr lang="en-GB" sz="6600" b="1" dirty="0" err="1">
                <a:solidFill>
                  <a:schemeClr val="accent1"/>
                </a:solidFill>
              </a:rPr>
              <a:t>Baglan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Port Talbot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C1556-A977-4D2C-B6BF-936DF5050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666999"/>
            <a:ext cx="4853230" cy="3124201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 3-16 provision opened September 2016</a:t>
            </a:r>
          </a:p>
          <a:p>
            <a:r>
              <a:rPr lang="en-GB" dirty="0"/>
              <a:t>Just under 1500 pupils on roll</a:t>
            </a:r>
          </a:p>
          <a:p>
            <a:r>
              <a:rPr lang="en-GB" dirty="0"/>
              <a:t>Over 200 staff</a:t>
            </a:r>
          </a:p>
          <a:p>
            <a:r>
              <a:rPr lang="en-GB" dirty="0"/>
              <a:t>Community facility</a:t>
            </a:r>
          </a:p>
          <a:p>
            <a:r>
              <a:rPr lang="en-GB" dirty="0"/>
              <a:t>FSM 35%</a:t>
            </a:r>
          </a:p>
          <a:p>
            <a:r>
              <a:rPr lang="en-GB" dirty="0"/>
              <a:t>SEN Needs 51%</a:t>
            </a:r>
          </a:p>
          <a:p>
            <a:r>
              <a:rPr lang="en-GB" dirty="0"/>
              <a:t>ALN Specialist Provisions (120 placements) SLD, HI, VI, ASD and SLCN.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105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id="{15FF890B-3CE7-403A-AECE-2DE04FC7A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63" name="Freeform 6">
              <a:extLst>
                <a:ext uri="{FF2B5EF4-FFF2-40B4-BE49-F238E27FC236}">
                  <a16:creationId xmlns:a16="http://schemas.microsoft.com/office/drawing/2014/main" id="{99A4E160-6CFD-4514-9E20-CA6692CCD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64" name="Freeform 7">
              <a:extLst>
                <a:ext uri="{FF2B5EF4-FFF2-40B4-BE49-F238E27FC236}">
                  <a16:creationId xmlns:a16="http://schemas.microsoft.com/office/drawing/2014/main" id="{3DCD16F5-8D15-45FD-BA62-ADAC08183A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E7CFAF28-6FDA-4C2C-BE51-123D1115F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66" name="Freeform 9">
              <a:extLst>
                <a:ext uri="{FF2B5EF4-FFF2-40B4-BE49-F238E27FC236}">
                  <a16:creationId xmlns:a16="http://schemas.microsoft.com/office/drawing/2014/main" id="{1FD12703-0627-4991-B2A4-F96519F90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67" name="Freeform 10">
              <a:extLst>
                <a:ext uri="{FF2B5EF4-FFF2-40B4-BE49-F238E27FC236}">
                  <a16:creationId xmlns:a16="http://schemas.microsoft.com/office/drawing/2014/main" id="{A5758E0B-DF61-40A8-B765-BC6841906A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68" name="Freeform 11">
              <a:extLst>
                <a:ext uri="{FF2B5EF4-FFF2-40B4-BE49-F238E27FC236}">
                  <a16:creationId xmlns:a16="http://schemas.microsoft.com/office/drawing/2014/main" id="{3E063A1F-9566-4436-B4E3-2890FBBC2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5278DCA-D7B7-4713-80B6-97C4E2EF2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8533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Results – Spring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C24EC-321B-46E6-9BB6-D20805DECD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4311" y="1998133"/>
            <a:ext cx="6855356" cy="37930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Shared immediately with SLT/ Wellbeing Team/ Heads of Department</a:t>
            </a:r>
          </a:p>
          <a:p>
            <a:r>
              <a:rPr lang="en-US"/>
              <a:t>Comparisons made to previous report (taking into account the pandemic)</a:t>
            </a:r>
          </a:p>
          <a:p>
            <a:r>
              <a:rPr lang="en-US"/>
              <a:t>Used for school developing planning by Wellbeing Team</a:t>
            </a:r>
          </a:p>
          <a:p>
            <a:r>
              <a:rPr lang="en-US"/>
              <a:t>Used by PSE Department/ Healthy Schools</a:t>
            </a:r>
          </a:p>
          <a:p>
            <a:r>
              <a:rPr lang="en-US"/>
              <a:t>Presented to Governors</a:t>
            </a:r>
          </a:p>
          <a:p>
            <a:r>
              <a:rPr lang="en-US"/>
              <a:t>Focus areas shared with all staff </a:t>
            </a:r>
          </a:p>
          <a:p>
            <a:r>
              <a:rPr lang="en-US"/>
              <a:t>Relevant elements referred to with parents and pupils.</a:t>
            </a:r>
          </a:p>
        </p:txBody>
      </p:sp>
    </p:spTree>
    <p:extLst>
      <p:ext uri="{BB962C8B-B14F-4D97-AF65-F5344CB8AC3E}">
        <p14:creationId xmlns:p14="http://schemas.microsoft.com/office/powerpoint/2010/main" val="3785751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49156-69F6-4FA7-AD83-0334ADB32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1040596"/>
            <a:ext cx="3549121" cy="1371600"/>
          </a:xfrm>
        </p:spPr>
        <p:txBody>
          <a:bodyPr>
            <a:noAutofit/>
          </a:bodyPr>
          <a:lstStyle/>
          <a:p>
            <a:r>
              <a:rPr lang="en-GB" sz="3500" dirty="0"/>
              <a:t>Wellbeing Team’s development planning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03886C-DB7B-B485-246E-534D1EF69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8645" y="3575649"/>
            <a:ext cx="4483509" cy="182880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Managing behaviour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Wellbeing Wednesday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Whole school approach to mental health and wellbeing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Changing registration time to incorporate more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Wellbeing walks, games indoor and outdoors, litter picking.</a:t>
            </a:r>
          </a:p>
        </p:txBody>
      </p:sp>
    </p:spTree>
    <p:extLst>
      <p:ext uri="{BB962C8B-B14F-4D97-AF65-F5344CB8AC3E}">
        <p14:creationId xmlns:p14="http://schemas.microsoft.com/office/powerpoint/2010/main" val="2300352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8AEBEFE2-515F-4B18-8468-97D8C7309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42A84A1C-64AD-4415-AC50-45FB65361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B9CCB5DF-B7FE-4417-9B32-672497E3AD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3C6EE6E1-4DD7-4FB0-9428-1B0064584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F19641FD-140C-4164-882A-1C36915F42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1B022741-DE93-4568-9EA7-CFDF6A7B4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0366A110-6771-478C-915F-09E3FC17DF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F49156-69F6-4FA7-AD83-0334ADB32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5747778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500" dirty="0"/>
              <a:t>Departments</a:t>
            </a:r>
            <a:br>
              <a:rPr lang="en-US" sz="3500" dirty="0"/>
            </a:br>
            <a:r>
              <a:rPr lang="en-US" sz="3500" dirty="0"/>
              <a:t>PSE / Healthy Schools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16ABDBDD-5F75-5960-D66E-F1F27A2E7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4311" y="2666999"/>
            <a:ext cx="4004235" cy="31242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 algn="l">
              <a:buFont typeface="Arial"/>
              <a:buChar char="•"/>
            </a:pPr>
            <a:r>
              <a:rPr lang="en-US" sz="2000" dirty="0"/>
              <a:t>Planning </a:t>
            </a:r>
            <a:r>
              <a:rPr lang="en-US" sz="2000" dirty="0" err="1"/>
              <a:t>CfW</a:t>
            </a:r>
            <a:r>
              <a:rPr lang="en-US" sz="2000" dirty="0"/>
              <a:t> RSE</a:t>
            </a:r>
          </a:p>
          <a:p>
            <a:pPr marL="285750" indent="-285750" algn="l">
              <a:buFont typeface="Arial"/>
              <a:buChar char="•"/>
            </a:pPr>
            <a:r>
              <a:rPr lang="en-US" sz="2000" dirty="0"/>
              <a:t>Additional assemblies/ PSE lessons/ Wellbeing Wednesday</a:t>
            </a:r>
          </a:p>
          <a:p>
            <a:pPr marL="285750" indent="-285750" algn="l">
              <a:buFont typeface="Arial"/>
              <a:buChar char="•"/>
            </a:pPr>
            <a:r>
              <a:rPr lang="en-US" sz="2000" dirty="0"/>
              <a:t>Different approaches e.g., exploring the why</a:t>
            </a:r>
          </a:p>
          <a:p>
            <a:pPr marL="285750" indent="-285750" algn="l">
              <a:buFont typeface="Arial"/>
              <a:buChar char="•"/>
            </a:pPr>
            <a:r>
              <a:rPr lang="en-US" sz="2000" dirty="0"/>
              <a:t>Working with our Police Officer.</a:t>
            </a:r>
          </a:p>
          <a:p>
            <a:pPr marL="285750" indent="-285750" algn="l">
              <a:buFont typeface="Arial"/>
              <a:buChar char="•"/>
            </a:pPr>
            <a:endParaRPr lang="en-US" dirty="0"/>
          </a:p>
          <a:p>
            <a:pPr marL="285750" indent="-28575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15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51">
            <a:extLst>
              <a:ext uri="{FF2B5EF4-FFF2-40B4-BE49-F238E27FC236}">
                <a16:creationId xmlns:a16="http://schemas.microsoft.com/office/drawing/2014/main" id="{15FF890B-3CE7-403A-AECE-2DE04FC7A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99A4E160-6CFD-4514-9E20-CA6692CCD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54" name="Freeform 7">
              <a:extLst>
                <a:ext uri="{FF2B5EF4-FFF2-40B4-BE49-F238E27FC236}">
                  <a16:creationId xmlns:a16="http://schemas.microsoft.com/office/drawing/2014/main" id="{3DCD16F5-8D15-45FD-BA62-ADAC08183A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55" name="Freeform 8">
              <a:extLst>
                <a:ext uri="{FF2B5EF4-FFF2-40B4-BE49-F238E27FC236}">
                  <a16:creationId xmlns:a16="http://schemas.microsoft.com/office/drawing/2014/main" id="{E7CFAF28-6FDA-4C2C-BE51-123D1115F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56" name="Freeform 9">
              <a:extLst>
                <a:ext uri="{FF2B5EF4-FFF2-40B4-BE49-F238E27FC236}">
                  <a16:creationId xmlns:a16="http://schemas.microsoft.com/office/drawing/2014/main" id="{1FD12703-0627-4991-B2A4-F96519F90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57" name="Freeform 10">
              <a:extLst>
                <a:ext uri="{FF2B5EF4-FFF2-40B4-BE49-F238E27FC236}">
                  <a16:creationId xmlns:a16="http://schemas.microsoft.com/office/drawing/2014/main" id="{A5758E0B-DF61-40A8-B765-BC6841906A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58" name="Freeform 11">
              <a:extLst>
                <a:ext uri="{FF2B5EF4-FFF2-40B4-BE49-F238E27FC236}">
                  <a16:creationId xmlns:a16="http://schemas.microsoft.com/office/drawing/2014/main" id="{3E063A1F-9566-4436-B4E3-2890FBBC2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F49156-69F6-4FA7-AD83-0334ADB32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848031"/>
            <a:ext cx="3333495" cy="150433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500" dirty="0"/>
              <a:t>Governors, Pupils and Parents 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16ABDBDD-5F75-5960-D66E-F1F27A2E7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4311" y="2666999"/>
            <a:ext cx="3333496" cy="31242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algn="l">
              <a:buFont typeface="Arial"/>
              <a:buChar char="•"/>
            </a:pPr>
            <a:r>
              <a:rPr lang="en-US" sz="2000" dirty="0"/>
              <a:t>Elements are shared to support planning e.g., RSE with parents and the Healthy Schools Food and Fitness Policy with Governors</a:t>
            </a:r>
          </a:p>
          <a:p>
            <a:pPr marL="285750" indent="-285750" algn="l">
              <a:buFont typeface="Arial"/>
              <a:buChar char="•"/>
            </a:pPr>
            <a:r>
              <a:rPr lang="en-US" sz="2000" dirty="0"/>
              <a:t>Pupils use the data themselves within Skills Challenge.</a:t>
            </a:r>
          </a:p>
          <a:p>
            <a:pPr marL="285750" indent="-28575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50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43">
            <a:extLst>
              <a:ext uri="{FF2B5EF4-FFF2-40B4-BE49-F238E27FC236}">
                <a16:creationId xmlns:a16="http://schemas.microsoft.com/office/drawing/2014/main" id="{1C78354C-C1EB-4317-9DC2-7A4AE1F13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B7F3000C-E62F-41EF-B26C-43740EDE14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8B8C31FF-E28B-4902-9070-E4ED1395D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168F2688-1110-4BC0-9AAC-10D74DE369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5CD49FE9-A25C-4E16-8AEA-68DD419A5F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14F1D10A-5169-4727-8DC0-69AF6E62F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CDEAD526-E7EB-4732-B1B5-8A4AE74FC4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5278DCA-D7B7-4713-80B6-97C4E2EF2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2812386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/>
              <a:t>Primary SHRN</a:t>
            </a:r>
            <a:br>
              <a:rPr lang="en-US" sz="3000" dirty="0"/>
            </a:br>
            <a:r>
              <a:rPr lang="en-US" sz="3000" dirty="0"/>
              <a:t>Results – Spring 2023</a:t>
            </a:r>
            <a:br>
              <a:rPr lang="en-US" sz="3000" dirty="0"/>
            </a:br>
            <a:r>
              <a:rPr lang="en-US" sz="3000" dirty="0"/>
              <a:t>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C24EC-321B-46E6-9BB6-D20805DECD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4311" y="2666999"/>
            <a:ext cx="2812386" cy="31242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500"/>
              <a:t>Shared immediately with SLT/ Wellbeing Team in particular Transition Team</a:t>
            </a:r>
          </a:p>
          <a:p>
            <a:pPr>
              <a:lnSpc>
                <a:spcPct val="90000"/>
              </a:lnSpc>
            </a:pPr>
            <a:r>
              <a:rPr lang="en-US" sz="1500"/>
              <a:t>Used for school developing planning by Wellbeing Team</a:t>
            </a:r>
          </a:p>
          <a:p>
            <a:pPr>
              <a:lnSpc>
                <a:spcPct val="90000"/>
              </a:lnSpc>
            </a:pPr>
            <a:r>
              <a:rPr lang="en-US" sz="1500"/>
              <a:t>Used by all departments planning CfW.</a:t>
            </a:r>
            <a:endParaRPr lang="en-US" sz="1500" dirty="0"/>
          </a:p>
        </p:txBody>
      </p:sp>
      <p:sp>
        <p:nvSpPr>
          <p:cNvPr id="52" name="Rounded Rectangle 6">
            <a:extLst>
              <a:ext uri="{FF2B5EF4-FFF2-40B4-BE49-F238E27FC236}">
                <a16:creationId xmlns:a16="http://schemas.microsoft.com/office/drawing/2014/main" id="{8A5BF812-2B38-4094-811B-A17AE463C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7552" y="648931"/>
            <a:ext cx="6917478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90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08F94D66-27EC-4CB8-8226-D7F41C1618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1A53964C-7D93-4C48-A4A6-C4C2C393C5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C944EEC-539E-4389-8785-58E65D04E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7836EB7E-895C-4D68-B92E-312B371CB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0F29242B-8CE7-4636-B326-4BEE42EB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4D0B8E9A-7727-4AD9-974E-8815F0B20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1CD6C65C-71BE-4549-926A-1C1135FD0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7D1693-2CC5-456A-9B5F-22E26B4AA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9399" y="4625788"/>
            <a:ext cx="7413623" cy="83521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400"/>
              <a:t>Questions?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F41B99-A0EE-456F-9B4A-1299297C4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15377" y="5461005"/>
            <a:ext cx="6987645" cy="4233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1800"/>
              <a:t>Miss Annette Stead			ast@npt.school</a:t>
            </a:r>
          </a:p>
        </p:txBody>
      </p:sp>
    </p:spTree>
    <p:extLst>
      <p:ext uri="{BB962C8B-B14F-4D97-AF65-F5344CB8AC3E}">
        <p14:creationId xmlns:p14="http://schemas.microsoft.com/office/powerpoint/2010/main" val="2192844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3163</TotalTime>
  <Words>280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Corbel</vt:lpstr>
      <vt:lpstr>Parallax</vt:lpstr>
      <vt:lpstr>Ysgol Bae Baglan Neath Port Talbot</vt:lpstr>
      <vt:lpstr>Ysgol Bae Baglan Port Talbot</vt:lpstr>
      <vt:lpstr>Results – Spring 2022</vt:lpstr>
      <vt:lpstr>Wellbeing Team’s development planning</vt:lpstr>
      <vt:lpstr>Departments PSE / Healthy Schools</vt:lpstr>
      <vt:lpstr>Governors, Pupils and Parents </vt:lpstr>
      <vt:lpstr>Primary SHRN Results – Spring 2023 Transition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Ysgol Bae Baglan</dc:title>
  <dc:creator>Annette Stead</dc:creator>
  <cp:lastModifiedBy>A Stead (Ysgol Bae Baglan)</cp:lastModifiedBy>
  <cp:revision>37</cp:revision>
  <cp:lastPrinted>2019-06-10T11:22:16Z</cp:lastPrinted>
  <dcterms:created xsi:type="dcterms:W3CDTF">2019-06-05T08:24:26Z</dcterms:created>
  <dcterms:modified xsi:type="dcterms:W3CDTF">2023-06-14T18:55:33Z</dcterms:modified>
</cp:coreProperties>
</file>